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75" r:id="rId5"/>
    <p:sldId id="261" r:id="rId6"/>
    <p:sldId id="260" r:id="rId7"/>
    <p:sldId id="265" r:id="rId8"/>
    <p:sldId id="259" r:id="rId9"/>
    <p:sldId id="263" r:id="rId10"/>
    <p:sldId id="266" r:id="rId11"/>
    <p:sldId id="267" r:id="rId12"/>
    <p:sldId id="268" r:id="rId13"/>
    <p:sldId id="269" r:id="rId14"/>
    <p:sldId id="270" r:id="rId15"/>
    <p:sldId id="262" r:id="rId16"/>
    <p:sldId id="271" r:id="rId17"/>
    <p:sldId id="272" r:id="rId18"/>
    <p:sldId id="273" r:id="rId19"/>
    <p:sldId id="264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BD"/>
    <a:srgbClr val="004AA2"/>
    <a:srgbClr val="08DDE8"/>
    <a:srgbClr val="FFE4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5414D3-60B4-4E1F-9B41-2A20CC810E51}" type="doc">
      <dgm:prSet loTypeId="urn:microsoft.com/office/officeart/2005/8/layout/default" loCatId="list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en-GB"/>
        </a:p>
      </dgm:t>
    </dgm:pt>
    <dgm:pt modelId="{8E63522C-A627-424F-82C7-245C228820F6}">
      <dgm:prSet phldrT="[Text]"/>
      <dgm:spPr/>
      <dgm:t>
        <a:bodyPr/>
        <a:lstStyle/>
        <a:p>
          <a:r>
            <a:rPr lang="en-GB" dirty="0"/>
            <a:t>1</a:t>
          </a:r>
        </a:p>
      </dgm:t>
    </dgm:pt>
    <dgm:pt modelId="{9F3AF6A6-C98A-4D7F-8AB6-92961A28B5B7}" type="parTrans" cxnId="{7D07A886-EC9B-44F2-9CAE-ADEB37C94F41}">
      <dgm:prSet/>
      <dgm:spPr/>
      <dgm:t>
        <a:bodyPr/>
        <a:lstStyle/>
        <a:p>
          <a:endParaRPr lang="en-GB"/>
        </a:p>
      </dgm:t>
    </dgm:pt>
    <dgm:pt modelId="{BA1DD1F2-0207-4620-BF15-CCF04C127FC0}" type="sibTrans" cxnId="{7D07A886-EC9B-44F2-9CAE-ADEB37C94F41}">
      <dgm:prSet/>
      <dgm:spPr/>
      <dgm:t>
        <a:bodyPr/>
        <a:lstStyle/>
        <a:p>
          <a:endParaRPr lang="en-GB"/>
        </a:p>
      </dgm:t>
    </dgm:pt>
    <dgm:pt modelId="{07AD01C3-D544-4EA5-981B-A2F26FAACD11}">
      <dgm:prSet phldrT="[Text]"/>
      <dgm:spPr/>
      <dgm:t>
        <a:bodyPr/>
        <a:lstStyle/>
        <a:p>
          <a:r>
            <a:rPr lang="en-GB" dirty="0"/>
            <a:t>2</a:t>
          </a:r>
        </a:p>
      </dgm:t>
    </dgm:pt>
    <dgm:pt modelId="{E76F443D-40F4-4BD8-9CE5-35130CD3E9D3}" type="parTrans" cxnId="{B3189B79-78B3-4941-81B7-3E8E80C7E57C}">
      <dgm:prSet/>
      <dgm:spPr/>
      <dgm:t>
        <a:bodyPr/>
        <a:lstStyle/>
        <a:p>
          <a:endParaRPr lang="en-GB"/>
        </a:p>
      </dgm:t>
    </dgm:pt>
    <dgm:pt modelId="{BCD2C7D3-1D37-4947-AD9C-5C2374208CF0}" type="sibTrans" cxnId="{B3189B79-78B3-4941-81B7-3E8E80C7E57C}">
      <dgm:prSet/>
      <dgm:spPr/>
      <dgm:t>
        <a:bodyPr/>
        <a:lstStyle/>
        <a:p>
          <a:endParaRPr lang="en-GB"/>
        </a:p>
      </dgm:t>
    </dgm:pt>
    <dgm:pt modelId="{135DDC5A-2A75-4C4C-B358-14DE106A5FAF}">
      <dgm:prSet phldrT="[Text]"/>
      <dgm:spPr/>
      <dgm:t>
        <a:bodyPr/>
        <a:lstStyle/>
        <a:p>
          <a:r>
            <a:rPr lang="en-GB" dirty="0"/>
            <a:t>3</a:t>
          </a:r>
        </a:p>
      </dgm:t>
    </dgm:pt>
    <dgm:pt modelId="{EB315C1E-E5C1-4A51-A32F-630CE27BCCD0}" type="parTrans" cxnId="{8E4CE4AC-C5C0-4436-9D47-79E13ADE0A4F}">
      <dgm:prSet/>
      <dgm:spPr/>
      <dgm:t>
        <a:bodyPr/>
        <a:lstStyle/>
        <a:p>
          <a:endParaRPr lang="en-GB"/>
        </a:p>
      </dgm:t>
    </dgm:pt>
    <dgm:pt modelId="{13C182B2-DFC0-4CAD-8ECC-1DB29C06AFC4}" type="sibTrans" cxnId="{8E4CE4AC-C5C0-4436-9D47-79E13ADE0A4F}">
      <dgm:prSet/>
      <dgm:spPr/>
      <dgm:t>
        <a:bodyPr/>
        <a:lstStyle/>
        <a:p>
          <a:endParaRPr lang="en-GB"/>
        </a:p>
      </dgm:t>
    </dgm:pt>
    <dgm:pt modelId="{69CC79AA-3995-4962-BC19-A88C51BAD268}">
      <dgm:prSet phldrT="[Text]"/>
      <dgm:spPr/>
      <dgm:t>
        <a:bodyPr/>
        <a:lstStyle/>
        <a:p>
          <a:r>
            <a:rPr lang="en-GB" dirty="0"/>
            <a:t>4</a:t>
          </a:r>
        </a:p>
      </dgm:t>
    </dgm:pt>
    <dgm:pt modelId="{BA592719-DE40-4038-B9D8-FC14971B4066}" type="parTrans" cxnId="{2DE9FCE8-2053-4CB4-9948-842AF6DCECF1}">
      <dgm:prSet/>
      <dgm:spPr/>
      <dgm:t>
        <a:bodyPr/>
        <a:lstStyle/>
        <a:p>
          <a:endParaRPr lang="en-GB"/>
        </a:p>
      </dgm:t>
    </dgm:pt>
    <dgm:pt modelId="{6A590FF7-A3A7-4E2B-91AF-5674411078BB}" type="sibTrans" cxnId="{2DE9FCE8-2053-4CB4-9948-842AF6DCECF1}">
      <dgm:prSet/>
      <dgm:spPr/>
      <dgm:t>
        <a:bodyPr/>
        <a:lstStyle/>
        <a:p>
          <a:endParaRPr lang="en-GB"/>
        </a:p>
      </dgm:t>
    </dgm:pt>
    <dgm:pt modelId="{DF088BE1-4FD5-4E33-8DC7-23DA7ABE2332}">
      <dgm:prSet phldrT="[Text]"/>
      <dgm:spPr/>
      <dgm:t>
        <a:bodyPr/>
        <a:lstStyle/>
        <a:p>
          <a:r>
            <a:rPr lang="en-GB" dirty="0"/>
            <a:t>5</a:t>
          </a:r>
        </a:p>
      </dgm:t>
    </dgm:pt>
    <dgm:pt modelId="{423BC851-F9B3-4074-BF6A-02B00B0722BA}" type="parTrans" cxnId="{0C4CC14F-B309-451F-B4FA-D7A172D2D35F}">
      <dgm:prSet/>
      <dgm:spPr/>
      <dgm:t>
        <a:bodyPr/>
        <a:lstStyle/>
        <a:p>
          <a:endParaRPr lang="en-GB"/>
        </a:p>
      </dgm:t>
    </dgm:pt>
    <dgm:pt modelId="{2A579793-6619-40F1-9750-5FFC779F0F80}" type="sibTrans" cxnId="{0C4CC14F-B309-451F-B4FA-D7A172D2D35F}">
      <dgm:prSet/>
      <dgm:spPr/>
      <dgm:t>
        <a:bodyPr/>
        <a:lstStyle/>
        <a:p>
          <a:endParaRPr lang="en-GB"/>
        </a:p>
      </dgm:t>
    </dgm:pt>
    <dgm:pt modelId="{BFE72723-99B8-47BC-B5C4-4CF8D30CEDFB}">
      <dgm:prSet/>
      <dgm:spPr/>
      <dgm:t>
        <a:bodyPr/>
        <a:lstStyle/>
        <a:p>
          <a:r>
            <a:rPr lang="en-GB" dirty="0"/>
            <a:t>6</a:t>
          </a:r>
        </a:p>
      </dgm:t>
    </dgm:pt>
    <dgm:pt modelId="{853FEC53-DD44-47F6-9553-C5264112317A}" type="parTrans" cxnId="{281F0914-9A74-4CE9-8E57-2D2F6A5240C4}">
      <dgm:prSet/>
      <dgm:spPr/>
      <dgm:t>
        <a:bodyPr/>
        <a:lstStyle/>
        <a:p>
          <a:endParaRPr lang="en-GB"/>
        </a:p>
      </dgm:t>
    </dgm:pt>
    <dgm:pt modelId="{554D0E11-1498-4FEE-8C15-27A15433BB5D}" type="sibTrans" cxnId="{281F0914-9A74-4CE9-8E57-2D2F6A5240C4}">
      <dgm:prSet/>
      <dgm:spPr/>
      <dgm:t>
        <a:bodyPr/>
        <a:lstStyle/>
        <a:p>
          <a:endParaRPr lang="en-GB"/>
        </a:p>
      </dgm:t>
    </dgm:pt>
    <dgm:pt modelId="{D5D9A9DF-0C06-4A14-A3AB-38B3B6B82809}" type="pres">
      <dgm:prSet presAssocID="{625414D3-60B4-4E1F-9B41-2A20CC810E51}" presName="diagram" presStyleCnt="0">
        <dgm:presLayoutVars>
          <dgm:dir/>
          <dgm:resizeHandles val="exact"/>
        </dgm:presLayoutVars>
      </dgm:prSet>
      <dgm:spPr/>
    </dgm:pt>
    <dgm:pt modelId="{90D5EAC9-95F7-4603-83AE-E68B817934D9}" type="pres">
      <dgm:prSet presAssocID="{8E63522C-A627-424F-82C7-245C228820F6}" presName="node" presStyleLbl="node1" presStyleIdx="0" presStyleCnt="6">
        <dgm:presLayoutVars>
          <dgm:bulletEnabled val="1"/>
        </dgm:presLayoutVars>
      </dgm:prSet>
      <dgm:spPr/>
    </dgm:pt>
    <dgm:pt modelId="{D26271BB-302F-43A6-9119-189286D228BF}" type="pres">
      <dgm:prSet presAssocID="{BA1DD1F2-0207-4620-BF15-CCF04C127FC0}" presName="sibTrans" presStyleCnt="0"/>
      <dgm:spPr/>
    </dgm:pt>
    <dgm:pt modelId="{53C4D5C5-0456-43EB-829C-D25630BDD23E}" type="pres">
      <dgm:prSet presAssocID="{07AD01C3-D544-4EA5-981B-A2F26FAACD11}" presName="node" presStyleLbl="node1" presStyleIdx="1" presStyleCnt="6">
        <dgm:presLayoutVars>
          <dgm:bulletEnabled val="1"/>
        </dgm:presLayoutVars>
      </dgm:prSet>
      <dgm:spPr/>
    </dgm:pt>
    <dgm:pt modelId="{92B377F4-AEC3-4844-8117-3210B10759DF}" type="pres">
      <dgm:prSet presAssocID="{BCD2C7D3-1D37-4947-AD9C-5C2374208CF0}" presName="sibTrans" presStyleCnt="0"/>
      <dgm:spPr/>
    </dgm:pt>
    <dgm:pt modelId="{6C474BE5-65AB-44F4-847F-48B53EB0C6CA}" type="pres">
      <dgm:prSet presAssocID="{135DDC5A-2A75-4C4C-B358-14DE106A5FAF}" presName="node" presStyleLbl="node1" presStyleIdx="2" presStyleCnt="6">
        <dgm:presLayoutVars>
          <dgm:bulletEnabled val="1"/>
        </dgm:presLayoutVars>
      </dgm:prSet>
      <dgm:spPr/>
    </dgm:pt>
    <dgm:pt modelId="{A33C7CAB-F475-4D8C-AEC2-FF3B98A9825C}" type="pres">
      <dgm:prSet presAssocID="{13C182B2-DFC0-4CAD-8ECC-1DB29C06AFC4}" presName="sibTrans" presStyleCnt="0"/>
      <dgm:spPr/>
    </dgm:pt>
    <dgm:pt modelId="{CFC909C8-9BCD-4AAD-A3E9-2CA8BFD794B8}" type="pres">
      <dgm:prSet presAssocID="{69CC79AA-3995-4962-BC19-A88C51BAD268}" presName="node" presStyleLbl="node1" presStyleIdx="3" presStyleCnt="6">
        <dgm:presLayoutVars>
          <dgm:bulletEnabled val="1"/>
        </dgm:presLayoutVars>
      </dgm:prSet>
      <dgm:spPr/>
    </dgm:pt>
    <dgm:pt modelId="{0F115C62-B749-4E74-B559-D93A20AE3F39}" type="pres">
      <dgm:prSet presAssocID="{6A590FF7-A3A7-4E2B-91AF-5674411078BB}" presName="sibTrans" presStyleCnt="0"/>
      <dgm:spPr/>
    </dgm:pt>
    <dgm:pt modelId="{21AC82BF-BEC3-4B13-9872-5491D6F2A0BD}" type="pres">
      <dgm:prSet presAssocID="{DF088BE1-4FD5-4E33-8DC7-23DA7ABE2332}" presName="node" presStyleLbl="node1" presStyleIdx="4" presStyleCnt="6">
        <dgm:presLayoutVars>
          <dgm:bulletEnabled val="1"/>
        </dgm:presLayoutVars>
      </dgm:prSet>
      <dgm:spPr/>
    </dgm:pt>
    <dgm:pt modelId="{0044FD87-C22E-495F-AD3E-93D3A7D99438}" type="pres">
      <dgm:prSet presAssocID="{2A579793-6619-40F1-9750-5FFC779F0F80}" presName="sibTrans" presStyleCnt="0"/>
      <dgm:spPr/>
    </dgm:pt>
    <dgm:pt modelId="{AC977373-9145-4FE8-B982-BD1F6163AB6F}" type="pres">
      <dgm:prSet presAssocID="{BFE72723-99B8-47BC-B5C4-4CF8D30CEDFB}" presName="node" presStyleLbl="node1" presStyleIdx="5" presStyleCnt="6">
        <dgm:presLayoutVars>
          <dgm:bulletEnabled val="1"/>
        </dgm:presLayoutVars>
      </dgm:prSet>
      <dgm:spPr/>
    </dgm:pt>
  </dgm:ptLst>
  <dgm:cxnLst>
    <dgm:cxn modelId="{1CA50C00-9B04-42C3-A098-7321AA4393BE}" type="presOf" srcId="{625414D3-60B4-4E1F-9B41-2A20CC810E51}" destId="{D5D9A9DF-0C06-4A14-A3AB-38B3B6B82809}" srcOrd="0" destOrd="0" presId="urn:microsoft.com/office/officeart/2005/8/layout/default"/>
    <dgm:cxn modelId="{3AC8AF09-CB8E-4D08-8902-AE5973E418D7}" type="presOf" srcId="{135DDC5A-2A75-4C4C-B358-14DE106A5FAF}" destId="{6C474BE5-65AB-44F4-847F-48B53EB0C6CA}" srcOrd="0" destOrd="0" presId="urn:microsoft.com/office/officeart/2005/8/layout/default"/>
    <dgm:cxn modelId="{281F0914-9A74-4CE9-8E57-2D2F6A5240C4}" srcId="{625414D3-60B4-4E1F-9B41-2A20CC810E51}" destId="{BFE72723-99B8-47BC-B5C4-4CF8D30CEDFB}" srcOrd="5" destOrd="0" parTransId="{853FEC53-DD44-47F6-9553-C5264112317A}" sibTransId="{554D0E11-1498-4FEE-8C15-27A15433BB5D}"/>
    <dgm:cxn modelId="{0C4CC14F-B309-451F-B4FA-D7A172D2D35F}" srcId="{625414D3-60B4-4E1F-9B41-2A20CC810E51}" destId="{DF088BE1-4FD5-4E33-8DC7-23DA7ABE2332}" srcOrd="4" destOrd="0" parTransId="{423BC851-F9B3-4074-BF6A-02B00B0722BA}" sibTransId="{2A579793-6619-40F1-9750-5FFC779F0F80}"/>
    <dgm:cxn modelId="{592E4555-C94D-42E3-8AC1-1BEE044E8079}" type="presOf" srcId="{07AD01C3-D544-4EA5-981B-A2F26FAACD11}" destId="{53C4D5C5-0456-43EB-829C-D25630BDD23E}" srcOrd="0" destOrd="0" presId="urn:microsoft.com/office/officeart/2005/8/layout/default"/>
    <dgm:cxn modelId="{B3189B79-78B3-4941-81B7-3E8E80C7E57C}" srcId="{625414D3-60B4-4E1F-9B41-2A20CC810E51}" destId="{07AD01C3-D544-4EA5-981B-A2F26FAACD11}" srcOrd="1" destOrd="0" parTransId="{E76F443D-40F4-4BD8-9CE5-35130CD3E9D3}" sibTransId="{BCD2C7D3-1D37-4947-AD9C-5C2374208CF0}"/>
    <dgm:cxn modelId="{7D07A886-EC9B-44F2-9CAE-ADEB37C94F41}" srcId="{625414D3-60B4-4E1F-9B41-2A20CC810E51}" destId="{8E63522C-A627-424F-82C7-245C228820F6}" srcOrd="0" destOrd="0" parTransId="{9F3AF6A6-C98A-4D7F-8AB6-92961A28B5B7}" sibTransId="{BA1DD1F2-0207-4620-BF15-CCF04C127FC0}"/>
    <dgm:cxn modelId="{3EB6698C-7482-47DA-93B5-DC2AE6227809}" type="presOf" srcId="{8E63522C-A627-424F-82C7-245C228820F6}" destId="{90D5EAC9-95F7-4603-83AE-E68B817934D9}" srcOrd="0" destOrd="0" presId="urn:microsoft.com/office/officeart/2005/8/layout/default"/>
    <dgm:cxn modelId="{55546EAA-9A93-4165-B3D3-34DE07E2F0C0}" type="presOf" srcId="{69CC79AA-3995-4962-BC19-A88C51BAD268}" destId="{CFC909C8-9BCD-4AAD-A3E9-2CA8BFD794B8}" srcOrd="0" destOrd="0" presId="urn:microsoft.com/office/officeart/2005/8/layout/default"/>
    <dgm:cxn modelId="{8E4CE4AC-C5C0-4436-9D47-79E13ADE0A4F}" srcId="{625414D3-60B4-4E1F-9B41-2A20CC810E51}" destId="{135DDC5A-2A75-4C4C-B358-14DE106A5FAF}" srcOrd="2" destOrd="0" parTransId="{EB315C1E-E5C1-4A51-A32F-630CE27BCCD0}" sibTransId="{13C182B2-DFC0-4CAD-8ECC-1DB29C06AFC4}"/>
    <dgm:cxn modelId="{E4815DBC-9B15-420D-8AE9-E757D5B24834}" type="presOf" srcId="{BFE72723-99B8-47BC-B5C4-4CF8D30CEDFB}" destId="{AC977373-9145-4FE8-B982-BD1F6163AB6F}" srcOrd="0" destOrd="0" presId="urn:microsoft.com/office/officeart/2005/8/layout/default"/>
    <dgm:cxn modelId="{4476C8BF-66B2-443A-810C-95D87751BA6A}" type="presOf" srcId="{DF088BE1-4FD5-4E33-8DC7-23DA7ABE2332}" destId="{21AC82BF-BEC3-4B13-9872-5491D6F2A0BD}" srcOrd="0" destOrd="0" presId="urn:microsoft.com/office/officeart/2005/8/layout/default"/>
    <dgm:cxn modelId="{2DE9FCE8-2053-4CB4-9948-842AF6DCECF1}" srcId="{625414D3-60B4-4E1F-9B41-2A20CC810E51}" destId="{69CC79AA-3995-4962-BC19-A88C51BAD268}" srcOrd="3" destOrd="0" parTransId="{BA592719-DE40-4038-B9D8-FC14971B4066}" sibTransId="{6A590FF7-A3A7-4E2B-91AF-5674411078BB}"/>
    <dgm:cxn modelId="{67612BAA-4B67-4C84-BD9F-660B33C310C7}" type="presParOf" srcId="{D5D9A9DF-0C06-4A14-A3AB-38B3B6B82809}" destId="{90D5EAC9-95F7-4603-83AE-E68B817934D9}" srcOrd="0" destOrd="0" presId="urn:microsoft.com/office/officeart/2005/8/layout/default"/>
    <dgm:cxn modelId="{FE35BBE0-E030-46E0-B9F1-5089B3FC8AE3}" type="presParOf" srcId="{D5D9A9DF-0C06-4A14-A3AB-38B3B6B82809}" destId="{D26271BB-302F-43A6-9119-189286D228BF}" srcOrd="1" destOrd="0" presId="urn:microsoft.com/office/officeart/2005/8/layout/default"/>
    <dgm:cxn modelId="{DDA37FB6-7A83-485D-A095-A5DE1F38BC5A}" type="presParOf" srcId="{D5D9A9DF-0C06-4A14-A3AB-38B3B6B82809}" destId="{53C4D5C5-0456-43EB-829C-D25630BDD23E}" srcOrd="2" destOrd="0" presId="urn:microsoft.com/office/officeart/2005/8/layout/default"/>
    <dgm:cxn modelId="{416C80A8-1936-4FB7-B9E4-DD45A4B91313}" type="presParOf" srcId="{D5D9A9DF-0C06-4A14-A3AB-38B3B6B82809}" destId="{92B377F4-AEC3-4844-8117-3210B10759DF}" srcOrd="3" destOrd="0" presId="urn:microsoft.com/office/officeart/2005/8/layout/default"/>
    <dgm:cxn modelId="{92E2126B-9444-4E8E-B7F9-966379781EF4}" type="presParOf" srcId="{D5D9A9DF-0C06-4A14-A3AB-38B3B6B82809}" destId="{6C474BE5-65AB-44F4-847F-48B53EB0C6CA}" srcOrd="4" destOrd="0" presId="urn:microsoft.com/office/officeart/2005/8/layout/default"/>
    <dgm:cxn modelId="{029A80B2-CD89-4ACC-92F6-C3E3B62F538A}" type="presParOf" srcId="{D5D9A9DF-0C06-4A14-A3AB-38B3B6B82809}" destId="{A33C7CAB-F475-4D8C-AEC2-FF3B98A9825C}" srcOrd="5" destOrd="0" presId="urn:microsoft.com/office/officeart/2005/8/layout/default"/>
    <dgm:cxn modelId="{6A3801A0-1D8F-4FB1-971D-BD0C547230E1}" type="presParOf" srcId="{D5D9A9DF-0C06-4A14-A3AB-38B3B6B82809}" destId="{CFC909C8-9BCD-4AAD-A3E9-2CA8BFD794B8}" srcOrd="6" destOrd="0" presId="urn:microsoft.com/office/officeart/2005/8/layout/default"/>
    <dgm:cxn modelId="{F6A08CEA-9EEE-48CD-851E-9F0EAD666117}" type="presParOf" srcId="{D5D9A9DF-0C06-4A14-A3AB-38B3B6B82809}" destId="{0F115C62-B749-4E74-B559-D93A20AE3F39}" srcOrd="7" destOrd="0" presId="urn:microsoft.com/office/officeart/2005/8/layout/default"/>
    <dgm:cxn modelId="{78EA75E4-6F9E-4A2C-BB6C-1831F881DBE8}" type="presParOf" srcId="{D5D9A9DF-0C06-4A14-A3AB-38B3B6B82809}" destId="{21AC82BF-BEC3-4B13-9872-5491D6F2A0BD}" srcOrd="8" destOrd="0" presId="urn:microsoft.com/office/officeart/2005/8/layout/default"/>
    <dgm:cxn modelId="{65FE5C60-054F-490E-809E-C2484D8AEBEA}" type="presParOf" srcId="{D5D9A9DF-0C06-4A14-A3AB-38B3B6B82809}" destId="{0044FD87-C22E-495F-AD3E-93D3A7D99438}" srcOrd="9" destOrd="0" presId="urn:microsoft.com/office/officeart/2005/8/layout/default"/>
    <dgm:cxn modelId="{CC38BE9E-8205-478A-9A2C-5CC51E504DBF}" type="presParOf" srcId="{D5D9A9DF-0C06-4A14-A3AB-38B3B6B82809}" destId="{AC977373-9145-4FE8-B982-BD1F6163AB6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5EAC9-95F7-4603-83AE-E68B817934D9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 dirty="0"/>
            <a:t>1</a:t>
          </a:r>
        </a:p>
      </dsp:txBody>
      <dsp:txXfrm>
        <a:off x="0" y="39687"/>
        <a:ext cx="3286125" cy="1971675"/>
      </dsp:txXfrm>
    </dsp:sp>
    <dsp:sp modelId="{53C4D5C5-0456-43EB-829C-D25630BDD23E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5">
            <a:shade val="50000"/>
            <a:hueOff val="84324"/>
            <a:satOff val="-1865"/>
            <a:lumOff val="139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 dirty="0"/>
            <a:t>2</a:t>
          </a:r>
        </a:p>
      </dsp:txBody>
      <dsp:txXfrm>
        <a:off x="3614737" y="39687"/>
        <a:ext cx="3286125" cy="1971675"/>
      </dsp:txXfrm>
    </dsp:sp>
    <dsp:sp modelId="{6C474BE5-65AB-44F4-847F-48B53EB0C6CA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5">
            <a:shade val="50000"/>
            <a:hueOff val="168648"/>
            <a:satOff val="-3730"/>
            <a:lumOff val="279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 dirty="0"/>
            <a:t>3</a:t>
          </a:r>
        </a:p>
      </dsp:txBody>
      <dsp:txXfrm>
        <a:off x="7229475" y="39687"/>
        <a:ext cx="3286125" cy="1971675"/>
      </dsp:txXfrm>
    </dsp:sp>
    <dsp:sp modelId="{CFC909C8-9BCD-4AAD-A3E9-2CA8BFD794B8}">
      <dsp:nvSpPr>
        <dsp:cNvPr id="0" name=""/>
        <dsp:cNvSpPr/>
      </dsp:nvSpPr>
      <dsp:spPr>
        <a:xfrm>
          <a:off x="0" y="2339975"/>
          <a:ext cx="3286125" cy="1971675"/>
        </a:xfrm>
        <a:prstGeom prst="rect">
          <a:avLst/>
        </a:prstGeom>
        <a:solidFill>
          <a:schemeClr val="accent5">
            <a:shade val="50000"/>
            <a:hueOff val="252972"/>
            <a:satOff val="-5595"/>
            <a:lumOff val="4198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 dirty="0"/>
            <a:t>4</a:t>
          </a:r>
        </a:p>
      </dsp:txBody>
      <dsp:txXfrm>
        <a:off x="0" y="2339975"/>
        <a:ext cx="3286125" cy="1971675"/>
      </dsp:txXfrm>
    </dsp:sp>
    <dsp:sp modelId="{21AC82BF-BEC3-4B13-9872-5491D6F2A0BD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solidFill>
          <a:schemeClr val="accent5">
            <a:shade val="50000"/>
            <a:hueOff val="168648"/>
            <a:satOff val="-3730"/>
            <a:lumOff val="279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 dirty="0"/>
            <a:t>5</a:t>
          </a:r>
        </a:p>
      </dsp:txBody>
      <dsp:txXfrm>
        <a:off x="3614737" y="2339975"/>
        <a:ext cx="3286125" cy="1971675"/>
      </dsp:txXfrm>
    </dsp:sp>
    <dsp:sp modelId="{AC977373-9145-4FE8-B982-BD1F6163AB6F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solidFill>
          <a:schemeClr val="accent5">
            <a:shade val="50000"/>
            <a:hueOff val="84324"/>
            <a:satOff val="-1865"/>
            <a:lumOff val="139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 dirty="0"/>
            <a:t>6</a:t>
          </a:r>
        </a:p>
      </dsp:txBody>
      <dsp:txXfrm>
        <a:off x="7229475" y="2339975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E52016-ADF3-430C-A1C5-DF3D91DB3046}" type="datetimeFigureOut">
              <a:rPr lang="en-GB" smtClean="0"/>
              <a:t>11/07/2022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DC047-C2EC-4053-A210-9FC99743F2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773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98000" b="-9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2E023-8D9A-781A-5FD5-4276EEC296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9A92A1-6304-3676-133A-4A6D8D296A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7BD1F-57DD-C1AB-36A6-321910478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4DFB-0824-4F40-B99B-1CFB899C1FEF}" type="datetime1">
              <a:rPr lang="en-GB" smtClean="0"/>
              <a:t>11/07/2022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0EF31-D7D0-2360-9F01-3DD15B120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BF0EC-BE68-1093-2A57-E715AA0D0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8A210E-3B6A-44EF-92F9-432D63A78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926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DBB0E-B522-7ADF-F563-65CB3C3A4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3075" y="269887"/>
            <a:ext cx="4745854" cy="73570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8A6CF9-027D-2D45-868B-34E815D70F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0440C-A2C9-4937-5FA0-CABD8F5BC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DD374-30A9-47A6-AC85-61FE70E1D030}" type="datetime1">
              <a:rPr lang="en-GB" smtClean="0"/>
              <a:t>11/07/2022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C8F76-2CB8-0A05-6D41-B66C16511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5495A0-1256-2022-1CC4-8C030302E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8A210E-3B6A-44EF-92F9-432D63A78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73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7AD5DE-950A-F05F-5171-CF06BB30FA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FE8309-01B0-9043-52F3-DACA8D80E6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B06CD-94A4-F609-4756-E20C7F124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D7DD-1CE0-4337-AC35-05B70E3356C0}" type="datetime1">
              <a:rPr lang="en-GB" smtClean="0"/>
              <a:t>11/07/2022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8060F-D788-A72F-1955-A22CF430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C7A49-7B38-A417-14FE-923B65552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8A210E-3B6A-44EF-92F9-432D63A78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463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37A7F-2251-0213-F1BE-E805F4AC7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1736" y="1457772"/>
            <a:ext cx="4745854" cy="73570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B97BF-CC58-FCB7-1A00-EDE08860C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FD256-7590-A2F9-1231-944CD5B72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C4AC-0422-479C-A307-6BA8781F36AE}" type="datetime1">
              <a:rPr lang="en-GB" smtClean="0"/>
              <a:t>11/07/2022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38ADF-988C-E6CF-1D75-1CAC2F0A6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4F28F-B523-1AF4-BCEF-4D94FA50C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8A210E-3B6A-44EF-92F9-432D63A78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087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E28C9-CABF-650C-042E-E6182319C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CE769F-2F1D-AFE6-D236-6E956D5AB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01101-D8A8-133F-25BC-69A55C343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A40F-236F-4350-A594-F6BBF39F4D73}" type="datetime1">
              <a:rPr lang="en-GB" smtClean="0"/>
              <a:t>11/07/2022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170D8-551F-55DF-42B6-D1181DF7E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57662-8B24-19FE-B9A9-DBB2589D5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8A210E-3B6A-44EF-92F9-432D63A78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886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25B9B-91E1-12A6-EE0F-1AB12858D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3075" y="269887"/>
            <a:ext cx="4745854" cy="73570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B676D-D00D-18F6-7217-5368C0424D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1BB08C-26EC-0299-B0E4-03A7016BD4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9A2700-5DDA-0609-DC1A-CE251CF3A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40088-B44E-4014-BB20-4942B84CF953}" type="datetime1">
              <a:rPr lang="en-GB" smtClean="0"/>
              <a:t>11/07/2022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280CB-E662-B83A-ED98-08053DB0D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0D0C33-2D97-D312-DE94-120390127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8A210E-3B6A-44EF-92F9-432D63A78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92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72D27-6542-5F63-2ABF-CCA503A27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13B5E7-2222-4703-4EA5-348BD554B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08F7C3-8263-D4AB-4088-9A306A868B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5B2BDB-6CE6-71C4-8CE8-42DDA1B76D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801932-3C63-23C4-5746-04CB5271F3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8CD2D2-6CD1-B406-14AC-7244F65BA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C1FCC-B36C-460D-AA46-93BCB7C310F4}" type="datetime1">
              <a:rPr lang="en-GB" smtClean="0"/>
              <a:t>11/07/2022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851E31-E489-56B8-EC39-2A71366B8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6C02AE-DDFF-5BFC-EE04-14A89C259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8A210E-3B6A-44EF-92F9-432D63A78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058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6A03A-3753-59D2-513C-F9F33B43C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3075" y="269887"/>
            <a:ext cx="4745854" cy="73570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783D9C-07F5-FDC9-7A6E-C3F02AC29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A83B-189D-4BCA-9662-98E0164C1209}" type="datetime1">
              <a:rPr lang="en-GB" smtClean="0"/>
              <a:t>11/07/2022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E7A983-2DD2-9DAC-1C69-BE79E3DA6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67756B-3AFE-7B15-700D-055901560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8A210E-3B6A-44EF-92F9-432D63A78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376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82DF69-072D-BB03-8256-013259CAB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E4F5-D69F-476E-BCE9-0FEF28B5056E}" type="datetime1">
              <a:rPr lang="en-GB" smtClean="0"/>
              <a:t>11/07/2022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CEB081-8A81-6DE0-F266-D5C1E4BE3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FF3445-6A2E-5303-097E-6379D7E00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8A210E-3B6A-44EF-92F9-432D63A78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196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D6190-9FAA-2E01-00FA-F8135859F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A7139-9402-8ED4-3236-1E4CBE62B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E648BE-1C07-AB70-A588-94809586D8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210B04-F60A-2FBC-AAB8-92384C9B4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5272-CA59-42BD-A65F-9F32C1B8F6F7}" type="datetime1">
              <a:rPr lang="en-GB" smtClean="0"/>
              <a:t>11/07/2022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095E72-F105-C42C-7EB5-4ECC6E07C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81A09-3764-640B-BFC0-ED04BDAC5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8A210E-3B6A-44EF-92F9-432D63A78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762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1402F-CA5A-691B-F5E1-730511433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1595F6-7A37-BC86-BEB4-130AA79D3E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8FCEFA-085E-FC8A-58EF-56FC8BD25B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3C5F6F-930B-9FE4-AE26-FF9553D03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DE7C-378A-45BD-A8E0-0D6AE46DECBB}" type="datetime1">
              <a:rPr lang="en-GB" smtClean="0"/>
              <a:t>11/07/2022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DAB658-26D7-D1EA-A572-5D6EC215E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8DF086-2301-9061-61A7-2C41B879E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8A210E-3B6A-44EF-92F9-432D63A78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017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8000" b="-9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3FCAB-4FF3-E7DB-64C0-2838F11B70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188CC-16C4-4594-8135-F521A310A757}" type="datetime1">
              <a:rPr lang="en-GB" smtClean="0"/>
              <a:t>11/07/2022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635C20-1565-B1DE-0E30-CC09C637892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7" y="33635"/>
            <a:ext cx="3192463" cy="16852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C362462-25EC-7136-CAB7-13A699779905}"/>
              </a:ext>
            </a:extLst>
          </p:cNvPr>
          <p:cNvSpPr txBox="1"/>
          <p:nvPr userDrawn="1"/>
        </p:nvSpPr>
        <p:spPr>
          <a:xfrm>
            <a:off x="3841071" y="399213"/>
            <a:ext cx="45098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500" dirty="0" err="1">
                <a:solidFill>
                  <a:schemeClr val="bg1"/>
                </a:solidFill>
              </a:rPr>
              <a:t>Liceul</a:t>
            </a:r>
            <a:r>
              <a:rPr lang="hu-HU" sz="2500" dirty="0">
                <a:solidFill>
                  <a:schemeClr val="bg1"/>
                </a:solidFill>
              </a:rPr>
              <a:t> </a:t>
            </a:r>
            <a:r>
              <a:rPr lang="hu-HU" sz="2500" dirty="0" err="1">
                <a:solidFill>
                  <a:schemeClr val="bg1"/>
                </a:solidFill>
              </a:rPr>
              <a:t>Unitarian</a:t>
            </a:r>
            <a:r>
              <a:rPr lang="hu-HU" sz="2500" dirty="0">
                <a:solidFill>
                  <a:schemeClr val="bg1"/>
                </a:solidFill>
              </a:rPr>
              <a:t> János Zsigmond</a:t>
            </a:r>
            <a:endParaRPr lang="en-GB" sz="25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F11AAE3-5E47-1CA3-9661-E27A2A3F951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33635"/>
            <a:ext cx="2996025" cy="168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360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CFB1A-EB36-6FBD-E0C5-132E28975F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8880" y="2164079"/>
            <a:ext cx="9144000" cy="1406843"/>
          </a:xfrm>
        </p:spPr>
        <p:txBody>
          <a:bodyPr/>
          <a:lstStyle/>
          <a:p>
            <a:r>
              <a:rPr lang="hu-HU" sz="9600" b="1" dirty="0">
                <a:solidFill>
                  <a:srgbClr val="FFE469"/>
                </a:solidFill>
                <a:latin typeface="Abadi" panose="020B0604020104020204" pitchFamily="34" charset="0"/>
              </a:rPr>
              <a:t>H.E.A.L.T.H.</a:t>
            </a:r>
            <a:endParaRPr lang="en-GB" sz="9600" b="1" dirty="0">
              <a:solidFill>
                <a:srgbClr val="FFE469"/>
              </a:solidFill>
              <a:latin typeface="Abadi" panose="020B0604020104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F882EA-E526-53A1-3432-A18682123E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0640" y="3886518"/>
            <a:ext cx="6380480" cy="1655762"/>
          </a:xfrm>
        </p:spPr>
        <p:txBody>
          <a:bodyPr/>
          <a:lstStyle/>
          <a:p>
            <a:r>
              <a:rPr lang="hu-HU" sz="4400" dirty="0" err="1">
                <a:solidFill>
                  <a:schemeClr val="bg1"/>
                </a:solidFill>
              </a:rPr>
              <a:t>Help</a:t>
            </a:r>
            <a:r>
              <a:rPr lang="hu-HU" sz="4400" dirty="0">
                <a:solidFill>
                  <a:schemeClr val="bg1"/>
                </a:solidFill>
              </a:rPr>
              <a:t> </a:t>
            </a:r>
            <a:r>
              <a:rPr lang="hu-HU" sz="4400" dirty="0" err="1">
                <a:solidFill>
                  <a:schemeClr val="bg1"/>
                </a:solidFill>
              </a:rPr>
              <a:t>Everyone</a:t>
            </a:r>
            <a:r>
              <a:rPr lang="hu-HU" sz="4400" dirty="0">
                <a:solidFill>
                  <a:schemeClr val="bg1"/>
                </a:solidFill>
              </a:rPr>
              <a:t> </a:t>
            </a:r>
            <a:r>
              <a:rPr lang="hu-HU" sz="4400" dirty="0" err="1">
                <a:solidFill>
                  <a:schemeClr val="bg1"/>
                </a:solidFill>
              </a:rPr>
              <a:t>Achieve</a:t>
            </a:r>
            <a:r>
              <a:rPr lang="hu-HU" sz="4400" dirty="0">
                <a:solidFill>
                  <a:schemeClr val="bg1"/>
                </a:solidFill>
              </a:rPr>
              <a:t> </a:t>
            </a:r>
            <a:r>
              <a:rPr lang="hu-HU" sz="4400" dirty="0" err="1">
                <a:solidFill>
                  <a:schemeClr val="bg1"/>
                </a:solidFill>
              </a:rPr>
              <a:t>Lifelong</a:t>
            </a:r>
            <a:r>
              <a:rPr lang="hu-HU" sz="4400" dirty="0">
                <a:solidFill>
                  <a:schemeClr val="bg1"/>
                </a:solidFill>
              </a:rPr>
              <a:t> Total Health</a:t>
            </a:r>
            <a:endParaRPr lang="en-GB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282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8C5BC6-889E-FE2D-6B2E-A1F92631C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93" y="2079812"/>
            <a:ext cx="10789390" cy="410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91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1C7B29-2A37-82CC-297D-D15F4549A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69" y="2747624"/>
            <a:ext cx="11480661" cy="244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929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3E6F2-DDEA-607A-2AA5-D46C278C4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891" y="1560959"/>
            <a:ext cx="7514732" cy="495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99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2DC5BE-FDBE-5F31-DD0B-26EA21EB0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585" y="2800710"/>
            <a:ext cx="11586830" cy="244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559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46B28-E068-496E-0584-00738E40A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20F940-D506-67DC-7845-F545389B8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71" y="1297629"/>
            <a:ext cx="8220353" cy="499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16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58734-EE67-0714-F509-D639C7DE5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611" y="1490436"/>
            <a:ext cx="3482788" cy="801034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Wednesday: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25EFBAF-7738-DB3A-5986-942126C2D4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70268"/>
              </p:ext>
            </p:extLst>
          </p:nvPr>
        </p:nvGraphicFramePr>
        <p:xfrm>
          <a:off x="479611" y="2106706"/>
          <a:ext cx="7787611" cy="3810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787611">
                  <a:extLst>
                    <a:ext uri="{9D8B030D-6E8A-4147-A177-3AD203B41FA5}">
                      <a16:colId xmlns:a16="http://schemas.microsoft.com/office/drawing/2014/main" val="1439741731"/>
                    </a:ext>
                  </a:extLst>
                </a:gridCol>
              </a:tblGrid>
              <a:tr h="821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9:30 – Meeting at the school’s </a:t>
                      </a:r>
                      <a:r>
                        <a:rPr lang="en-US" sz="2000" u="sng" dirty="0">
                          <a:effectLst/>
                        </a:rPr>
                        <a:t>Festivity Room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68987672"/>
                  </a:ext>
                </a:extLst>
              </a:tr>
              <a:tr h="821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10:00 – </a:t>
                      </a:r>
                      <a:r>
                        <a:rPr lang="en-US" sz="2000" u="sng" dirty="0">
                          <a:effectLst/>
                        </a:rPr>
                        <a:t>Workshop on the movie</a:t>
                      </a:r>
                      <a:r>
                        <a:rPr lang="en-US" sz="2000" dirty="0">
                          <a:effectLst/>
                        </a:rPr>
                        <a:t>: Our Daily Bread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27575722"/>
                  </a:ext>
                </a:extLst>
              </a:tr>
              <a:tr h="21673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14:00 – Free time</a:t>
                      </a:r>
                      <a:endParaRPr lang="en-GB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u="sng" dirty="0">
                          <a:effectLst/>
                        </a:rPr>
                        <a:t>Suggestion</a:t>
                      </a:r>
                      <a:r>
                        <a:rPr lang="en-US" sz="2000" dirty="0">
                          <a:effectLst/>
                        </a:rPr>
                        <a:t>: Organ concert in the Reformed Church at 19:00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8443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6303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E9A93-0F5D-4475-8662-4418BC0C1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760" y="166306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hu-HU" sz="3600" dirty="0">
                <a:solidFill>
                  <a:srgbClr val="004AA2"/>
                </a:solidFill>
                <a:highlight>
                  <a:srgbClr val="FFF2BD"/>
                </a:highlight>
              </a:rPr>
              <a:t>Workshop on the movie: </a:t>
            </a:r>
          </a:p>
          <a:p>
            <a:pPr marL="0" indent="0">
              <a:buNone/>
            </a:pPr>
            <a:r>
              <a:rPr lang="en-GB" sz="3600" dirty="0">
                <a:solidFill>
                  <a:srgbClr val="004AA2"/>
                </a:solidFill>
                <a:highlight>
                  <a:srgbClr val="FFF2BD"/>
                </a:highlight>
              </a:rPr>
              <a:t>In this task each group will get a short fragment of the movie "Our Daily Bread". The short videos will be about 1,5 minutes long and each group has to write and perform a fitting narration. The groups should use their phones to do this task. Suggestion: The video should be played on the phone while it is being narrated and you should record the display with the microphone at the same time</a:t>
            </a:r>
          </a:p>
        </p:txBody>
      </p:sp>
    </p:spTree>
    <p:extLst>
      <p:ext uri="{BB962C8B-B14F-4D97-AF65-F5344CB8AC3E}">
        <p14:creationId xmlns:p14="http://schemas.microsoft.com/office/powerpoint/2010/main" val="2976740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735836D-7CB2-DE19-B5DA-E3BEF6F40C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297428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2275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73061-DDEA-0303-D9C0-A565D1052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70" y="2869200"/>
            <a:ext cx="11999259" cy="1119599"/>
          </a:xfrm>
        </p:spPr>
        <p:txBody>
          <a:bodyPr/>
          <a:lstStyle/>
          <a:p>
            <a:pPr marL="0" indent="0" algn="ctr">
              <a:buNone/>
            </a:pPr>
            <a:r>
              <a:rPr lang="en-GB" sz="4000" dirty="0">
                <a:solidFill>
                  <a:srgbClr val="FF0000"/>
                </a:solidFill>
                <a:highlight>
                  <a:srgbClr val="FFF2BD"/>
                </a:highlight>
              </a:rPr>
              <a:t>!!!!! TOMORROW AT 7:45 WE’RE MEETING AT HÁZSONGÁRDI CEMETERY, </a:t>
            </a:r>
            <a:r>
              <a:rPr lang="en-GB" sz="4000" b="1" dirty="0">
                <a:solidFill>
                  <a:srgbClr val="FF0000"/>
                </a:solidFill>
                <a:highlight>
                  <a:srgbClr val="FFF2BD"/>
                </a:highlight>
              </a:rPr>
              <a:t>BRING FOOD WITH YOU </a:t>
            </a:r>
            <a:r>
              <a:rPr lang="en-GB" sz="4000" dirty="0">
                <a:solidFill>
                  <a:srgbClr val="FF0000"/>
                </a:solidFill>
                <a:highlight>
                  <a:srgbClr val="FFF2BD"/>
                </a:highlight>
              </a:rPr>
              <a:t>!!!!!</a:t>
            </a:r>
          </a:p>
        </p:txBody>
      </p:sp>
    </p:spTree>
    <p:extLst>
      <p:ext uri="{BB962C8B-B14F-4D97-AF65-F5344CB8AC3E}">
        <p14:creationId xmlns:p14="http://schemas.microsoft.com/office/powerpoint/2010/main" val="3474631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A856A-B2F3-E421-C8EF-29B17BF10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F942F-6011-1CE7-5851-EDCE71845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824" y="1404284"/>
            <a:ext cx="2801471" cy="735706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Thursday: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5F0D919-5607-AB2F-63AF-1D643D734C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372934"/>
              </p:ext>
            </p:extLst>
          </p:nvPr>
        </p:nvGraphicFramePr>
        <p:xfrm>
          <a:off x="636494" y="1981199"/>
          <a:ext cx="6302188" cy="291352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302188">
                  <a:extLst>
                    <a:ext uri="{9D8B030D-6E8A-4147-A177-3AD203B41FA5}">
                      <a16:colId xmlns:a16="http://schemas.microsoft.com/office/drawing/2014/main" val="958898387"/>
                    </a:ext>
                  </a:extLst>
                </a:gridCol>
              </a:tblGrid>
              <a:tr h="3673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7:45 – Meeting at </a:t>
                      </a:r>
                      <a:r>
                        <a:rPr lang="en-US" sz="2000" dirty="0" err="1">
                          <a:effectLst/>
                        </a:rPr>
                        <a:t>Házsongárdi</a:t>
                      </a:r>
                      <a:r>
                        <a:rPr lang="en-US" sz="2000" dirty="0">
                          <a:effectLst/>
                        </a:rPr>
                        <a:t> Cemetery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27588549"/>
                  </a:ext>
                </a:extLst>
              </a:tr>
              <a:tr h="21789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Trip to:</a:t>
                      </a:r>
                      <a:endParaRPr lang="en-GB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en-US" sz="2000" dirty="0">
                          <a:effectLst/>
                        </a:rPr>
                        <a:t>Salt Mine of </a:t>
                      </a:r>
                      <a:r>
                        <a:rPr lang="en-US" sz="2000" dirty="0" err="1">
                          <a:effectLst/>
                        </a:rPr>
                        <a:t>Torda</a:t>
                      </a:r>
                      <a:endParaRPr lang="en-GB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en-US" sz="2000" dirty="0" err="1">
                          <a:effectLst/>
                        </a:rPr>
                        <a:t>Torda</a:t>
                      </a:r>
                      <a:r>
                        <a:rPr lang="en-US" sz="2000" dirty="0">
                          <a:effectLst/>
                        </a:rPr>
                        <a:t> Gorge</a:t>
                      </a:r>
                      <a:endParaRPr lang="en-GB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en-US" sz="2000" dirty="0" err="1">
                          <a:effectLst/>
                        </a:rPr>
                        <a:t>Torockó</a:t>
                      </a:r>
                      <a:r>
                        <a:rPr lang="en-US" sz="2000" dirty="0">
                          <a:effectLst/>
                        </a:rPr>
                        <a:t> Village</a:t>
                      </a:r>
                      <a:endParaRPr lang="en-GB" sz="2000" dirty="0">
                        <a:effectLst/>
                        <a:latin typeface="Noto Sans Symbols"/>
                        <a:ea typeface="Noto Sans Symbols"/>
                        <a:cs typeface="Noto Sans Symbol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6760681"/>
                  </a:ext>
                </a:extLst>
              </a:tr>
              <a:tr h="3673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19:00 – traveling back to </a:t>
                      </a:r>
                      <a:r>
                        <a:rPr lang="en-US" sz="2000" u="sng" dirty="0">
                          <a:effectLst/>
                        </a:rPr>
                        <a:t>Cluj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78666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0910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5CB067-E116-745F-3C8D-D3F4B4F8C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08" y="1370559"/>
            <a:ext cx="8901954" cy="539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578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956AD-D3AA-A0C0-DB68-7DCA749C2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717" y="1511860"/>
            <a:ext cx="2577353" cy="953434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Friday: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AFE6318-84BD-4A41-121D-3F6B369663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698212"/>
              </p:ext>
            </p:extLst>
          </p:nvPr>
        </p:nvGraphicFramePr>
        <p:xfrm>
          <a:off x="452718" y="2062554"/>
          <a:ext cx="8395448" cy="335213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395448">
                  <a:extLst>
                    <a:ext uri="{9D8B030D-6E8A-4147-A177-3AD203B41FA5}">
                      <a16:colId xmlns:a16="http://schemas.microsoft.com/office/drawing/2014/main" val="2823620628"/>
                    </a:ext>
                  </a:extLst>
                </a:gridCol>
              </a:tblGrid>
              <a:tr h="6704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500" dirty="0">
                          <a:effectLst/>
                        </a:rPr>
                        <a:t>9:30 – Meeting at the school’s </a:t>
                      </a:r>
                      <a:r>
                        <a:rPr lang="en-US" sz="2500" u="sng" dirty="0">
                          <a:effectLst/>
                        </a:rPr>
                        <a:t>Festivity Room</a:t>
                      </a:r>
                      <a:endParaRPr lang="en-GB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90418958"/>
                  </a:ext>
                </a:extLst>
              </a:tr>
              <a:tr h="6704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500" dirty="0">
                          <a:effectLst/>
                        </a:rPr>
                        <a:t>10:00 – Presenting final work results in the </a:t>
                      </a:r>
                      <a:r>
                        <a:rPr lang="en-US" sz="2500" u="sng" dirty="0">
                          <a:effectLst/>
                        </a:rPr>
                        <a:t>Festivity Room</a:t>
                      </a:r>
                      <a:endParaRPr lang="en-GB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73354931"/>
                  </a:ext>
                </a:extLst>
              </a:tr>
              <a:tr h="6704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500" dirty="0">
                          <a:effectLst/>
                        </a:rPr>
                        <a:t>13:00 – Teacher’s meeting in the </a:t>
                      </a:r>
                      <a:r>
                        <a:rPr lang="en-US" sz="2500" u="sng" dirty="0">
                          <a:effectLst/>
                        </a:rPr>
                        <a:t>Teacher’s room</a:t>
                      </a:r>
                      <a:endParaRPr lang="en-GB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85765530"/>
                  </a:ext>
                </a:extLst>
              </a:tr>
              <a:tr h="6704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500" dirty="0">
                          <a:effectLst/>
                        </a:rPr>
                        <a:t>13:00 – Free time for students with host families</a:t>
                      </a:r>
                      <a:endParaRPr lang="en-GB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81403098"/>
                  </a:ext>
                </a:extLst>
              </a:tr>
              <a:tr h="6704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500" dirty="0">
                          <a:effectLst/>
                        </a:rPr>
                        <a:t>19:00 – Dinner for the teachers at </a:t>
                      </a:r>
                      <a:r>
                        <a:rPr lang="en-US" sz="2500" u="sng" dirty="0">
                          <a:effectLst/>
                        </a:rPr>
                        <a:t>Bistro 1568</a:t>
                      </a:r>
                      <a:endParaRPr lang="en-GB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28712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3231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C77FAD3-59DF-3DF3-1FAB-8DD75790C2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082435"/>
              </p:ext>
            </p:extLst>
          </p:nvPr>
        </p:nvGraphicFramePr>
        <p:xfrm>
          <a:off x="528917" y="1828799"/>
          <a:ext cx="7808259" cy="4759314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7808259">
                  <a:extLst>
                    <a:ext uri="{9D8B030D-6E8A-4147-A177-3AD203B41FA5}">
                      <a16:colId xmlns:a16="http://schemas.microsoft.com/office/drawing/2014/main" val="2931789146"/>
                    </a:ext>
                  </a:extLst>
                </a:gridCol>
              </a:tblGrid>
              <a:tr h="4089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9:30 – Welcoming guests in the school’s </a:t>
                      </a:r>
                      <a:r>
                        <a:rPr lang="en-US" sz="2000" u="sng" dirty="0">
                          <a:effectLst/>
                        </a:rPr>
                        <a:t>Festivity Room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84990589"/>
                  </a:ext>
                </a:extLst>
              </a:tr>
              <a:tr h="4089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10:00 – School presentation guided by the vice-principal (EN)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39729196"/>
                  </a:ext>
                </a:extLst>
              </a:tr>
              <a:tr h="16730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11:00 – Ice breaker,</a:t>
                      </a:r>
                      <a:endParaRPr lang="en-GB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Forming work groups,</a:t>
                      </a:r>
                      <a:endParaRPr lang="en-GB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School presentation by vice-principal (HUN/teachers*)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04108151"/>
                  </a:ext>
                </a:extLst>
              </a:tr>
              <a:tr h="4089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11:30 – Distributing tasks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18677917"/>
                  </a:ext>
                </a:extLst>
              </a:tr>
              <a:tr h="4089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12:00 – The drama </a:t>
                      </a:r>
                      <a:r>
                        <a:rPr lang="en-US" sz="2000" u="sng">
                          <a:effectLst/>
                        </a:rPr>
                        <a:t>Troy</a:t>
                      </a:r>
                      <a:r>
                        <a:rPr lang="en-US" sz="2000">
                          <a:effectLst/>
                        </a:rPr>
                        <a:t> performed by students in the </a:t>
                      </a:r>
                      <a:r>
                        <a:rPr lang="en-US" sz="2000" u="sng">
                          <a:effectLst/>
                        </a:rPr>
                        <a:t>Festivity Room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14617003"/>
                  </a:ext>
                </a:extLst>
              </a:tr>
              <a:tr h="10417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13:00 – Free time with host families</a:t>
                      </a:r>
                      <a:endParaRPr lang="en-GB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u="sng" dirty="0">
                          <a:effectLst/>
                        </a:rPr>
                        <a:t>Suggestion:</a:t>
                      </a:r>
                      <a:r>
                        <a:rPr lang="en-US" sz="2000" dirty="0">
                          <a:effectLst/>
                        </a:rPr>
                        <a:t> Organ concert in Saint Michael’s Church at 19:00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90151311"/>
                  </a:ext>
                </a:extLst>
              </a:tr>
              <a:tr h="4089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20:00 – Dinner for the teachers at </a:t>
                      </a:r>
                      <a:r>
                        <a:rPr lang="en-US" sz="2000" dirty="0" err="1">
                          <a:effectLst/>
                        </a:rPr>
                        <a:t>Boema</a:t>
                      </a:r>
                      <a:r>
                        <a:rPr lang="en-US" sz="2000" dirty="0">
                          <a:effectLst/>
                        </a:rPr>
                        <a:t> House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4730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555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C95EB-33BB-113B-578E-9024FE1D4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DD413-BD68-8476-B563-93D2F2495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153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499D6BB-5DB6-0045-8CC3-A1D7D3B782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319488"/>
              </p:ext>
            </p:extLst>
          </p:nvPr>
        </p:nvGraphicFramePr>
        <p:xfrm>
          <a:off x="203200" y="1237614"/>
          <a:ext cx="11203938" cy="5486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22543">
                  <a:extLst>
                    <a:ext uri="{9D8B030D-6E8A-4147-A177-3AD203B41FA5}">
                      <a16:colId xmlns:a16="http://schemas.microsoft.com/office/drawing/2014/main" val="3720757479"/>
                    </a:ext>
                  </a:extLst>
                </a:gridCol>
                <a:gridCol w="1936279">
                  <a:extLst>
                    <a:ext uri="{9D8B030D-6E8A-4147-A177-3AD203B41FA5}">
                      <a16:colId xmlns:a16="http://schemas.microsoft.com/office/drawing/2014/main" val="3303317586"/>
                    </a:ext>
                  </a:extLst>
                </a:gridCol>
                <a:gridCol w="1936279">
                  <a:extLst>
                    <a:ext uri="{9D8B030D-6E8A-4147-A177-3AD203B41FA5}">
                      <a16:colId xmlns:a16="http://schemas.microsoft.com/office/drawing/2014/main" val="12422489"/>
                    </a:ext>
                  </a:extLst>
                </a:gridCol>
                <a:gridCol w="1936279">
                  <a:extLst>
                    <a:ext uri="{9D8B030D-6E8A-4147-A177-3AD203B41FA5}">
                      <a16:colId xmlns:a16="http://schemas.microsoft.com/office/drawing/2014/main" val="1881102494"/>
                    </a:ext>
                  </a:extLst>
                </a:gridCol>
                <a:gridCol w="1936279">
                  <a:extLst>
                    <a:ext uri="{9D8B030D-6E8A-4147-A177-3AD203B41FA5}">
                      <a16:colId xmlns:a16="http://schemas.microsoft.com/office/drawing/2014/main" val="2532285094"/>
                    </a:ext>
                  </a:extLst>
                </a:gridCol>
                <a:gridCol w="1936279">
                  <a:extLst>
                    <a:ext uri="{9D8B030D-6E8A-4147-A177-3AD203B41FA5}">
                      <a16:colId xmlns:a16="http://schemas.microsoft.com/office/drawing/2014/main" val="710494690"/>
                    </a:ext>
                  </a:extLst>
                </a:gridCol>
              </a:tblGrid>
              <a:tr h="33718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Sweet potato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Eggplant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Avocado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Broccoli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Tomato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Carrot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3049194"/>
                  </a:ext>
                </a:extLst>
              </a:tr>
              <a:tr h="590074"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Benedikti</a:t>
                      </a:r>
                      <a:r>
                        <a:rPr lang="en-GB" dirty="0"/>
                        <a:t> Anna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Böröndy Kata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Németh Viola Panna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 Deme Lola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Luxl Sára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Molnár Márk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4476908"/>
                  </a:ext>
                </a:extLst>
              </a:tr>
              <a:tr h="590074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Matteo C</a:t>
                      </a:r>
                      <a:r>
                        <a:rPr lang="hu-HU" dirty="0"/>
                        <a:t>olleluori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Scarpone Francesca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Cardona Gonzales </a:t>
                      </a:r>
                      <a:r>
                        <a:rPr lang="hu-HU" i="0" dirty="0"/>
                        <a:t>Iris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Di Paolo Anna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Aleks Grum Ore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š</a:t>
                      </a:r>
                      <a:r>
                        <a:rPr lang="hu-H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nik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Miha Zafo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š</a:t>
                      </a:r>
                      <a:r>
                        <a:rPr lang="hu-H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nik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4195131"/>
                  </a:ext>
                </a:extLst>
              </a:tr>
              <a:tr h="590074"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Str</a:t>
                      </a:r>
                      <a:r>
                        <a:rPr lang="en-GB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žina</a:t>
                      </a:r>
                      <a:r>
                        <a:rPr lang="hu-H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Nika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Dem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š</a:t>
                      </a:r>
                      <a:r>
                        <a:rPr lang="hu-H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 Manca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Fri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š</a:t>
                      </a:r>
                      <a:r>
                        <a:rPr lang="hu-H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kovec Kumar Sara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Ž</a:t>
                      </a:r>
                      <a:r>
                        <a:rPr lang="hu-H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iga Re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ž</a:t>
                      </a:r>
                      <a:r>
                        <a:rPr lang="hu-H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Piccari Rosita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Mancebo Laguna Laura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5650503"/>
                  </a:ext>
                </a:extLst>
              </a:tr>
              <a:tr h="590074"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Csidei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Bogl</a:t>
                      </a:r>
                      <a:r>
                        <a:rPr lang="hu-HU" dirty="0"/>
                        <a:t>árka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Reynés Fernández Gema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Ferencz Péter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Rodríguez Pérez Álvaro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Lopez Gomez Antonio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Cantarini Alessia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2477524"/>
                  </a:ext>
                </a:extLst>
              </a:tr>
              <a:tr h="590074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Akerman Ágota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Török</a:t>
                      </a:r>
                      <a:r>
                        <a:rPr lang="en-GB" dirty="0"/>
                        <a:t>-</a:t>
                      </a:r>
                      <a:r>
                        <a:rPr lang="hu-HU" dirty="0"/>
                        <a:t>Sc</a:t>
                      </a:r>
                      <a:r>
                        <a:rPr lang="en-GB" dirty="0"/>
                        <a:t>h</a:t>
                      </a:r>
                      <a:r>
                        <a:rPr lang="hu-HU" dirty="0"/>
                        <a:t>uller Lilla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Békési Rebeka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Nagy Eszter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Ambarus Egyed Andris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Hegedűs Éva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2645332"/>
                  </a:ext>
                </a:extLst>
              </a:tr>
              <a:tr h="590074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Pálfi Hanga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Baki Tímea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Tamás Kriszta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Dénezsi Ágoston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Jánosi Dücskő Antónia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Horváth Tamás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0442345"/>
                  </a:ext>
                </a:extLst>
              </a:tr>
              <a:tr h="842962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Pascual Sebastián Raquel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Venczel Hanna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Linares Carfagnini Rodrigo A.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Kun Szabolcs Nimród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Tánczos Dorottya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Juhász Kincső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5039149"/>
                  </a:ext>
                </a:extLst>
              </a:tr>
              <a:tr h="337185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Laping Dávid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Szabó Boglárka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Pápai Anita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9992850"/>
                  </a:ext>
                </a:extLst>
              </a:tr>
            </a:tbl>
          </a:graphicData>
        </a:graphic>
      </p:graphicFrame>
      <p:pic>
        <p:nvPicPr>
          <p:cNvPr id="8" name="Picture 7" descr="A picture containing indoor, green, black, dark&#10;&#10;Description automatically generated">
            <a:extLst>
              <a:ext uri="{FF2B5EF4-FFF2-40B4-BE49-F238E27FC236}">
                <a16:creationId xmlns:a16="http://schemas.microsoft.com/office/drawing/2014/main" id="{71D4D19B-29D8-F700-A294-F4F4EF391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600" y="1150937"/>
            <a:ext cx="505143" cy="505143"/>
          </a:xfrm>
          <a:prstGeom prst="rect">
            <a:avLst/>
          </a:prstGeom>
        </p:spPr>
      </p:pic>
      <p:pic>
        <p:nvPicPr>
          <p:cNvPr id="12" name="Picture 11" descr="A close up of a flower&#10;&#10;Description automatically generated with low confidence">
            <a:extLst>
              <a:ext uri="{FF2B5EF4-FFF2-40B4-BE49-F238E27FC236}">
                <a16:creationId xmlns:a16="http://schemas.microsoft.com/office/drawing/2014/main" id="{6D92162F-6590-963A-53AC-799FEFE406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120" y="1031874"/>
            <a:ext cx="672784" cy="672784"/>
          </a:xfrm>
          <a:prstGeom prst="rect">
            <a:avLst/>
          </a:prstGeom>
        </p:spPr>
      </p:pic>
      <p:pic>
        <p:nvPicPr>
          <p:cNvPr id="14" name="Picture 13" descr="A close-up of a carrot&#10;&#10;Description automatically generated with medium confidence">
            <a:extLst>
              <a:ext uri="{FF2B5EF4-FFF2-40B4-BE49-F238E27FC236}">
                <a16:creationId xmlns:a16="http://schemas.microsoft.com/office/drawing/2014/main" id="{AA546797-9BDF-E9C0-2E79-A1E2A96DDC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218" y="1112838"/>
            <a:ext cx="543242" cy="543242"/>
          </a:xfrm>
          <a:prstGeom prst="rect">
            <a:avLst/>
          </a:prstGeom>
        </p:spPr>
      </p:pic>
      <p:pic>
        <p:nvPicPr>
          <p:cNvPr id="16" name="Picture 15" descr="A picture containing dark&#10;&#10;Description automatically generated">
            <a:extLst>
              <a:ext uri="{FF2B5EF4-FFF2-40B4-BE49-F238E27FC236}">
                <a16:creationId xmlns:a16="http://schemas.microsoft.com/office/drawing/2014/main" id="{C9872E83-CA16-0AA1-AD78-A9795249B1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907" y="1114108"/>
            <a:ext cx="508316" cy="508316"/>
          </a:xfrm>
          <a:prstGeom prst="rect">
            <a:avLst/>
          </a:prstGeom>
        </p:spPr>
      </p:pic>
      <p:pic>
        <p:nvPicPr>
          <p:cNvPr id="20" name="Picture 19" descr="A picture containing mollusk, invertebrate, cowrie&#10;&#10;Description automatically generated">
            <a:extLst>
              <a:ext uri="{FF2B5EF4-FFF2-40B4-BE49-F238E27FC236}">
                <a16:creationId xmlns:a16="http://schemas.microsoft.com/office/drawing/2014/main" id="{687E7DAD-3D66-23A0-E204-B4D3B65E38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798" y="1093152"/>
            <a:ext cx="508316" cy="508316"/>
          </a:xfrm>
          <a:prstGeom prst="rect">
            <a:avLst/>
          </a:prstGeom>
        </p:spPr>
      </p:pic>
      <p:pic>
        <p:nvPicPr>
          <p:cNvPr id="22" name="Picture 21" descr="A red apple with a green stem&#10;&#10;Description automatically generated with medium confidence">
            <a:extLst>
              <a:ext uri="{FF2B5EF4-FFF2-40B4-BE49-F238E27FC236}">
                <a16:creationId xmlns:a16="http://schemas.microsoft.com/office/drawing/2014/main" id="{14866F5A-144E-9E3C-00CD-B4B1261A72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129" y="1010918"/>
            <a:ext cx="672784" cy="67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685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AB705-1275-3F89-D792-DB39EDF32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520" y="1541144"/>
            <a:ext cx="11369040" cy="6861175"/>
          </a:xfrm>
        </p:spPr>
        <p:txBody>
          <a:bodyPr/>
          <a:lstStyle/>
          <a:p>
            <a:pPr marL="0" indent="0" algn="just">
              <a:buNone/>
            </a:pPr>
            <a:r>
              <a:rPr lang="en-GB" b="0" i="0" dirty="0">
                <a:solidFill>
                  <a:srgbClr val="004AA2"/>
                </a:solidFill>
                <a:effectLst/>
                <a:highlight>
                  <a:srgbClr val="FFF2BD"/>
                </a:highlight>
                <a:latin typeface="Segoe UI Historic" panose="020B0502040204020203" pitchFamily="34" charset="0"/>
              </a:rPr>
              <a:t>The six groups are challenged to complete the </a:t>
            </a:r>
            <a:r>
              <a:rPr lang="en-GB" dirty="0">
                <a:solidFill>
                  <a:srgbClr val="004AA2"/>
                </a:solidFill>
                <a:highlight>
                  <a:srgbClr val="FFF2BD"/>
                </a:highlight>
                <a:latin typeface="Segoe UI Historic" panose="020B0502040204020203" pitchFamily="34" charset="0"/>
              </a:rPr>
              <a:t>following </a:t>
            </a:r>
            <a:r>
              <a:rPr lang="en-GB" b="0" i="0" dirty="0">
                <a:solidFill>
                  <a:srgbClr val="004AA2"/>
                </a:solidFill>
                <a:effectLst/>
                <a:highlight>
                  <a:srgbClr val="FFF2BD"/>
                </a:highlight>
                <a:latin typeface="Segoe UI Historic" panose="020B0502040204020203" pitchFamily="34" charset="0"/>
              </a:rPr>
              <a:t>tasks within the course of this week, having at their disposal </a:t>
            </a:r>
            <a:r>
              <a:rPr lang="en-GB" dirty="0">
                <a:solidFill>
                  <a:srgbClr val="004AA2"/>
                </a:solidFill>
                <a:highlight>
                  <a:srgbClr val="FFF2BD"/>
                </a:highlight>
                <a:latin typeface="Segoe UI Historic" panose="020B0502040204020203" pitchFamily="34" charset="0"/>
              </a:rPr>
              <a:t>50</a:t>
            </a:r>
            <a:r>
              <a:rPr lang="en-GB" b="0" i="0" dirty="0">
                <a:solidFill>
                  <a:srgbClr val="004AA2"/>
                </a:solidFill>
                <a:effectLst/>
                <a:highlight>
                  <a:srgbClr val="FFF2BD"/>
                </a:highlight>
                <a:latin typeface="Segoe UI Historic" panose="020B0502040204020203" pitchFamily="34" charset="0"/>
              </a:rPr>
              <a:t> lei</a:t>
            </a:r>
            <a:r>
              <a:rPr lang="en-GB" dirty="0">
                <a:solidFill>
                  <a:srgbClr val="004AA2"/>
                </a:solidFill>
                <a:highlight>
                  <a:srgbClr val="FFF2BD"/>
                </a:highlight>
                <a:latin typeface="Segoe UI Historic" panose="020B0502040204020203" pitchFamily="34" charset="0"/>
              </a:rPr>
              <a:t>. Each group will purchase ingredients and cook the dish according to the instructions they picked. By the end of the week, each group must present their work to the teachers!</a:t>
            </a:r>
            <a:r>
              <a:rPr lang="en-GB" b="0" i="0" dirty="0">
                <a:solidFill>
                  <a:srgbClr val="004AA2"/>
                </a:solidFill>
                <a:effectLst/>
                <a:highlight>
                  <a:srgbClr val="FFF2BD"/>
                </a:highlight>
                <a:latin typeface="Segoe UI Historic" panose="020B0502040204020203" pitchFamily="34" charset="0"/>
              </a:rPr>
              <a:t>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dirty="0">
                <a:solidFill>
                  <a:srgbClr val="004AA2"/>
                </a:solidFill>
                <a:highlight>
                  <a:srgbClr val="FFF2BD"/>
                </a:highlight>
                <a:latin typeface="Segoe UI Historic" panose="020B0502040204020203" pitchFamily="34" charset="0"/>
              </a:rPr>
              <a:t>You must buy ingredients  on your own!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b="0" i="0" dirty="0">
                <a:solidFill>
                  <a:srgbClr val="004AA2"/>
                </a:solidFill>
                <a:effectLst/>
                <a:highlight>
                  <a:srgbClr val="FFF2BD"/>
                </a:highlight>
                <a:latin typeface="Segoe UI Historic" panose="020B0502040204020203" pitchFamily="34" charset="0"/>
              </a:rPr>
              <a:t>Prepare the dish!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dirty="0">
                <a:solidFill>
                  <a:srgbClr val="004AA2"/>
                </a:solidFill>
                <a:highlight>
                  <a:srgbClr val="FFF2BD"/>
                </a:highlight>
                <a:latin typeface="Segoe UI Historic" panose="020B0502040204020203" pitchFamily="34" charset="0"/>
              </a:rPr>
              <a:t>Film the process of preparation (the video must not be longer than 2 mins.)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dirty="0">
                <a:solidFill>
                  <a:srgbClr val="004AA2"/>
                </a:solidFill>
                <a:highlight>
                  <a:srgbClr val="FFF2BD"/>
                </a:highlight>
                <a:latin typeface="Segoe UI Historic" panose="020B0502040204020203" pitchFamily="34" charset="0"/>
              </a:rPr>
              <a:t>Measure the amount of calories of the dish!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dirty="0">
                <a:solidFill>
                  <a:srgbClr val="004AA2"/>
                </a:solidFill>
                <a:highlight>
                  <a:srgbClr val="FFF2BD"/>
                </a:highlight>
                <a:latin typeface="Segoe UI Historic" panose="020B0502040204020203" pitchFamily="34" charset="0"/>
              </a:rPr>
              <a:t>Taste it! XD</a:t>
            </a:r>
          </a:p>
          <a:p>
            <a:pPr marL="457200" indent="-457200" algn="just">
              <a:buFont typeface="+mj-lt"/>
              <a:buAutoNum type="arabicPeriod"/>
            </a:pPr>
            <a:endParaRPr lang="en-GB" b="0" i="0" dirty="0">
              <a:solidFill>
                <a:srgbClr val="004AA2"/>
              </a:solidFill>
              <a:effectLst/>
              <a:highlight>
                <a:srgbClr val="FFF2BD"/>
              </a:highlight>
              <a:latin typeface="Segoe UI Historic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181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40AEC-8BBF-378E-189B-EC1992F3E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DC486-5877-6D96-B39B-9CE38DA2D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412" y="2859141"/>
            <a:ext cx="10161494" cy="1769222"/>
          </a:xfrm>
        </p:spPr>
        <p:txBody>
          <a:bodyPr/>
          <a:lstStyle/>
          <a:p>
            <a:pPr marL="0" indent="0" algn="ctr">
              <a:buNone/>
            </a:pPr>
            <a:r>
              <a:rPr lang="en-GB" sz="4000" b="1" dirty="0">
                <a:solidFill>
                  <a:srgbClr val="FF0000"/>
                </a:solidFill>
                <a:highlight>
                  <a:srgbClr val="FFF2BD"/>
                </a:highlight>
              </a:rPr>
              <a:t>!!!!! FOR THE CITY TOUR YOU NEED TO BRING A PENDRIVE AND A LAPTOP TOO !!!!!</a:t>
            </a:r>
          </a:p>
        </p:txBody>
      </p:sp>
    </p:spTree>
    <p:extLst>
      <p:ext uri="{BB962C8B-B14F-4D97-AF65-F5344CB8AC3E}">
        <p14:creationId xmlns:p14="http://schemas.microsoft.com/office/powerpoint/2010/main" val="840203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0A692-6AC5-0FBE-EA45-425F06F3A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E372A-5AFD-AC59-E2EB-E17C99F90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848" y="1425388"/>
            <a:ext cx="4231341" cy="654423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Tuesday: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D3823A1-B566-67AA-D91F-14848623CE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313920"/>
              </p:ext>
            </p:extLst>
          </p:nvPr>
        </p:nvGraphicFramePr>
        <p:xfrm>
          <a:off x="618566" y="2088776"/>
          <a:ext cx="8050306" cy="334383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050306">
                  <a:extLst>
                    <a:ext uri="{9D8B030D-6E8A-4147-A177-3AD203B41FA5}">
                      <a16:colId xmlns:a16="http://schemas.microsoft.com/office/drawing/2014/main" val="1350774101"/>
                    </a:ext>
                  </a:extLst>
                </a:gridCol>
              </a:tblGrid>
              <a:tr h="5573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9:30 – Meeting at the school’s </a:t>
                      </a:r>
                      <a:r>
                        <a:rPr lang="en-US" sz="2000" u="sng" dirty="0">
                          <a:effectLst/>
                        </a:rPr>
                        <a:t>Festivity Room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83058205"/>
                  </a:ext>
                </a:extLst>
              </a:tr>
              <a:tr h="5573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10:00 – </a:t>
                      </a:r>
                      <a:r>
                        <a:rPr lang="en-US" sz="2000" u="sng" dirty="0">
                          <a:effectLst/>
                        </a:rPr>
                        <a:t>Workshop</a:t>
                      </a:r>
                      <a:r>
                        <a:rPr lang="en-US" sz="2000" dirty="0">
                          <a:effectLst/>
                        </a:rPr>
                        <a:t>: Creating different types of tasks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49245135"/>
                  </a:ext>
                </a:extLst>
              </a:tr>
              <a:tr h="5573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12:30 – Collecting and presenting tasks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06802048"/>
                  </a:ext>
                </a:extLst>
              </a:tr>
              <a:tr h="5573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13:00 – Free time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48742853"/>
                  </a:ext>
                </a:extLst>
              </a:tr>
              <a:tr h="5573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16:00-19:00 – City Tour for the students – Discover Cluj!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86674849"/>
                  </a:ext>
                </a:extLst>
              </a:tr>
              <a:tr h="5573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16:00 – </a:t>
                      </a:r>
                      <a:r>
                        <a:rPr lang="en-US" sz="2000" u="sng" dirty="0">
                          <a:effectLst/>
                        </a:rPr>
                        <a:t>Suggestion for teachers</a:t>
                      </a:r>
                      <a:r>
                        <a:rPr lang="en-US" sz="2000" dirty="0">
                          <a:effectLst/>
                        </a:rPr>
                        <a:t>: Guided walk in the old town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194104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4137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CB565-9325-B46C-11F6-27149A7A8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835" y="1891606"/>
            <a:ext cx="10052125" cy="3621088"/>
          </a:xfrm>
        </p:spPr>
        <p:txBody>
          <a:bodyPr/>
          <a:lstStyle/>
          <a:p>
            <a:pPr marL="0" indent="0" algn="just">
              <a:buNone/>
            </a:pPr>
            <a:r>
              <a:rPr lang="en-GB" sz="6000" b="1" dirty="0">
                <a:solidFill>
                  <a:srgbClr val="0070C0"/>
                </a:solidFill>
                <a:highlight>
                  <a:srgbClr val="FFF2BD"/>
                </a:highlight>
              </a:rPr>
              <a:t>Compose exercises considering a healthy diet taking examples </a:t>
            </a:r>
          </a:p>
          <a:p>
            <a:pPr marL="0" indent="0" algn="just">
              <a:buNone/>
            </a:pPr>
            <a:r>
              <a:rPr lang="en-GB" sz="6000" b="1" dirty="0">
                <a:solidFill>
                  <a:srgbClr val="0070C0"/>
                </a:solidFill>
                <a:highlight>
                  <a:srgbClr val="FFF2BD"/>
                </a:highlight>
              </a:rPr>
              <a:t>from the workbook! (solutions also attached!)</a:t>
            </a:r>
          </a:p>
        </p:txBody>
      </p:sp>
    </p:spTree>
    <p:extLst>
      <p:ext uri="{BB962C8B-B14F-4D97-AF65-F5344CB8AC3E}">
        <p14:creationId xmlns:p14="http://schemas.microsoft.com/office/powerpoint/2010/main" val="3830119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2545</TotalTime>
  <Words>622</Words>
  <Application>Microsoft Office PowerPoint</Application>
  <PresentationFormat>Widescreen</PresentationFormat>
  <Paragraphs>106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Abadi</vt:lpstr>
      <vt:lpstr>Arial</vt:lpstr>
      <vt:lpstr>Calibri</vt:lpstr>
      <vt:lpstr>Calibri Light</vt:lpstr>
      <vt:lpstr>Noto Sans Symbols</vt:lpstr>
      <vt:lpstr>Segoe UI Historic</vt:lpstr>
      <vt:lpstr>Office Theme</vt:lpstr>
      <vt:lpstr>H.E.A.L.T.H.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H.E.A.L.T.H.</dc:title>
  <dc:creator>Rebeka</dc:creator>
  <cp:lastModifiedBy>Hegedus Eva</cp:lastModifiedBy>
  <cp:revision>7</cp:revision>
  <dcterms:created xsi:type="dcterms:W3CDTF">2022-07-06T12:14:44Z</dcterms:created>
  <dcterms:modified xsi:type="dcterms:W3CDTF">2022-07-11T06:05:24Z</dcterms:modified>
</cp:coreProperties>
</file>