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8170a7d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8170a7d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8170a7d9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8170a7d9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8170a7d9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8170a7d9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8170a7d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8170a7d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8170a7d9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8170a7d9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8170a7d9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8170a7d9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0" y="-1"/>
            <a:ext cx="10647672" cy="598932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>
            <p:ph type="ctrTitle"/>
          </p:nvPr>
        </p:nvSpPr>
        <p:spPr>
          <a:xfrm>
            <a:off x="311700" y="744575"/>
            <a:ext cx="8520600" cy="11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Addiction to medicines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85000" y="1881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Dallas Buyers Club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-138600" y="-607899"/>
            <a:ext cx="9823950" cy="66311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Reasons to take drugs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hu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fun</a:t>
            </a:r>
            <a:endParaRPr b="1"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hu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lose weight</a:t>
            </a:r>
            <a:endParaRPr b="1"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hu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fit in </a:t>
            </a:r>
            <a:endParaRPr b="1"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hu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more effectively</a:t>
            </a:r>
            <a:endParaRPr b="1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-32842" y="-122125"/>
            <a:ext cx="10796081" cy="72009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SzPts val="990"/>
              <a:buNone/>
            </a:pPr>
            <a:r>
              <a:rPr lang="hu" sz="3140"/>
              <a:t>Prescription drugs can be easier to get than street drugs</a:t>
            </a:r>
            <a:endParaRPr sz="3140"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b="1" lang="hu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members or friends may have them</a:t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b="1" lang="hu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Prescription drugs are also sometimes sold on the street like other illegal drugs. </a:t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b="1" lang="hu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2017, 1 in 7 teens surveyed said they have taken a prescription drug without a doctor's prescription.</a:t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b="1" lang="hu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safe for the people who have prescriptions for them.       They also are aware of side effects and can watch patients closely for these.</a:t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944100" y="2711925"/>
            <a:ext cx="273900" cy="17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4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-121375" y="0"/>
            <a:ext cx="102870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Which drugs are abused?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hu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Opioids</a:t>
            </a:r>
            <a:endParaRPr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hu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Nervous System (CNS) Depressants</a:t>
            </a:r>
            <a:endParaRPr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hu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Stimulants</a:t>
            </a:r>
            <a:endParaRPr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Dangers of abusing medicines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938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hu" sz="410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Opioid abuse: </a:t>
            </a:r>
            <a:endParaRPr b="1" sz="4107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vomiting 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mood changes 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 in ability to think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risk of death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hu" sz="410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CNS depressant abuse: </a:t>
            </a:r>
            <a:endParaRPr b="1" sz="4107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abruptly stopping taking these can lead to </a:t>
            </a: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seizures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CNS depressants with other medicines, such as prescription painkillers, some over-the-counter cold and allergy medicines, or alcohol can slow a person's heartbeat and breathing, and even kill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hu" sz="4107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Stimulant abuse: </a:t>
            </a:r>
            <a:endParaRPr b="1" sz="4107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failure or seizures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dangerously high body temperature 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irregular heartbeat 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80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1" lang="hu" sz="4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lead to aggression and paranoia</a:t>
            </a:r>
            <a:endParaRPr b="1" sz="4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-426000" y="0"/>
            <a:ext cx="11109960" cy="7406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Tips for taking prescription medicines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41000"/>
              </a:srgbClr>
            </a:outerShdw>
            <a:reflection blurRad="0" dir="5400000" dist="38100" endA="0" fadeDir="5400012" kx="0" rotWithShape="0" algn="bl" stA="62000" stPos="0" sy="-100000" ky="0"/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b="1" lang="hu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all doctor's appointments. </a:t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b="1" lang="hu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a note of the effects the drug has on your body and emotions       tell your doctor about these.</a:t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b="1" lang="hu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any information your pharmacist gives you</a:t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●"/>
            </a:pPr>
            <a:r>
              <a:rPr b="1" lang="hu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Never increase or decrease the dose of your medicine without checking with your doctor's office first</a:t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49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6799050" y="1734825"/>
            <a:ext cx="244200" cy="13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0" y="-172600"/>
            <a:ext cx="9144000" cy="527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Thanks for your patience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hu">
                <a:solidFill>
                  <a:srgbClr val="000000"/>
                </a:solidFill>
              </a:rPr>
              <a:t>Agoston Denezsi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u">
                <a:solidFill>
                  <a:srgbClr val="000000"/>
                </a:solidFill>
              </a:rPr>
              <a:t>Angelika Ambrus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u">
                <a:solidFill>
                  <a:srgbClr val="000000"/>
                </a:solidFill>
              </a:rPr>
              <a:t>Candela López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u">
                <a:solidFill>
                  <a:srgbClr val="000000"/>
                </a:solidFill>
              </a:rPr>
              <a:t>Lucija Zakelj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u">
                <a:solidFill>
                  <a:srgbClr val="000000"/>
                </a:solidFill>
              </a:rPr>
              <a:t>Sofía Garcia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hu">
                <a:solidFill>
                  <a:srgbClr val="000000"/>
                </a:solidFill>
              </a:rPr>
              <a:t>Laura Zafra</a:t>
            </a:r>
            <a:endParaRPr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