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7b70504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7b70504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81c26709d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81c26709d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7b70504b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7b70504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81c26709d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81c26709d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81c26709d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81c26709d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7b70504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7b70504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81c2670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81c2670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n.wikipedia.org/wiki/Tobacco" TargetMode="External"/><Relationship Id="rId4" Type="http://schemas.openxmlformats.org/officeDocument/2006/relationships/hyperlink" Target="https://en.wikipedia.org/wiki/Tobacco_smoking" TargetMode="External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7950" y="15082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>
                <a:latin typeface="Arial"/>
                <a:ea typeface="Arial"/>
                <a:cs typeface="Arial"/>
                <a:sym typeface="Arial"/>
              </a:rPr>
              <a:t>Addiction to </a:t>
            </a:r>
            <a:r>
              <a:rPr lang="es" sz="4000">
                <a:latin typeface="Arial"/>
                <a:ea typeface="Arial"/>
                <a:cs typeface="Arial"/>
                <a:sym typeface="Arial"/>
              </a:rPr>
              <a:t>tobacco</a:t>
            </a:r>
            <a:r>
              <a:rPr lang="es" sz="4000">
                <a:latin typeface="Arial"/>
                <a:ea typeface="Arial"/>
                <a:cs typeface="Arial"/>
                <a:sym typeface="Arial"/>
              </a:rPr>
              <a:t> and smoking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Group 4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675" y="2571750"/>
            <a:ext cx="261937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40">
                <a:latin typeface="Arial"/>
                <a:ea typeface="Arial"/>
                <a:cs typeface="Arial"/>
                <a:sym typeface="Arial"/>
              </a:rPr>
              <a:t>Data </a:t>
            </a:r>
            <a:endParaRPr sz="24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es" sz="1400">
                <a:solidFill>
                  <a:srgbClr val="202124"/>
                </a:solidFill>
                <a:highlight>
                  <a:srgbClr val="FFFFFF"/>
                </a:highlight>
              </a:rPr>
              <a:t>Tobacco kills more than 8 million people each year. More than 7 million of those deaths are the result of direct tobacco use while around 1.2 million are the result of non-smokers being exposed to </a:t>
            </a:r>
            <a:r>
              <a:rPr lang="es" sz="1400">
                <a:solidFill>
                  <a:srgbClr val="202124"/>
                </a:solidFill>
                <a:highlight>
                  <a:srgbClr val="FFFFFF"/>
                </a:highlight>
              </a:rPr>
              <a:t>secondhand</a:t>
            </a:r>
            <a:r>
              <a:rPr lang="es" sz="1400">
                <a:solidFill>
                  <a:srgbClr val="202124"/>
                </a:solidFill>
                <a:highlight>
                  <a:srgbClr val="FFFFFF"/>
                </a:highlight>
              </a:rPr>
              <a:t> smoke.</a:t>
            </a:r>
            <a:endParaRPr sz="1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es" sz="1400">
                <a:solidFill>
                  <a:srgbClr val="202124"/>
                </a:solidFill>
                <a:highlight>
                  <a:srgbClr val="FFFFFF"/>
                </a:highlight>
              </a:rPr>
              <a:t>Over 80% of the world's tobacco users live in low- and middle-income countries.</a:t>
            </a:r>
            <a:endParaRPr sz="1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es" sz="1400">
                <a:solidFill>
                  <a:srgbClr val="202124"/>
                </a:solidFill>
                <a:highlight>
                  <a:srgbClr val="FFFFFF"/>
                </a:highlight>
              </a:rPr>
              <a:t>In 2020, nearly 13 of every 100 U.S. adults were smoking cigarettes.</a:t>
            </a:r>
            <a:endParaRPr sz="1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es" sz="1400">
                <a:solidFill>
                  <a:srgbClr val="202124"/>
                </a:solidFill>
                <a:highlight>
                  <a:srgbClr val="FFFFFF"/>
                </a:highlight>
              </a:rPr>
              <a:t>Approximately 30.8 million adults in the United States currently smoke cigarettes and more than 16 million Americans live with a smoking-related disease.</a:t>
            </a:r>
            <a:endParaRPr sz="14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925" y="152400"/>
            <a:ext cx="744415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40">
                <a:latin typeface="Arial"/>
                <a:ea typeface="Arial"/>
                <a:cs typeface="Arial"/>
                <a:sym typeface="Arial"/>
              </a:rPr>
              <a:t>Causes</a:t>
            </a:r>
            <a:endParaRPr sz="24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addiction to tobacco is because of nicotine and other harmful substances.</a:t>
            </a:r>
            <a:endParaRPr sz="1400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Dopamine is released in the reward center of the brain and causes feelings of pleasure and improved mood. </a:t>
            </a:r>
            <a:endParaRPr sz="1400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Arial"/>
              <a:buChar char="●"/>
            </a:pPr>
            <a:r>
              <a:rPr lang="es" sz="1400">
                <a:solidFill>
                  <a:srgbClr val="11111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social cause of smoking it consists of people trying to relieve stress by making it a habit, it helps them relax, also it has a cultural meaning which was developed through history.</a:t>
            </a:r>
            <a:endParaRPr sz="1400">
              <a:solidFill>
                <a:srgbClr val="11111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40">
                <a:latin typeface="Arial"/>
                <a:ea typeface="Arial"/>
                <a:cs typeface="Arial"/>
                <a:sym typeface="Arial"/>
              </a:rPr>
              <a:t>Solution</a:t>
            </a:r>
            <a:endParaRPr sz="24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There should be alternatives of cigarettes, trying to focus on it being less harmful, for example: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Using other types of leaves instead of tobacco, with less nicotine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Using the method of heating instead of burning when smoking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Using degradable filters and packaging made from less environmentally harmful materials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Alternative types: Puff-Bars (not containing nicotine); hand-made cigarettes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s" sz="1400">
                <a:latin typeface="Arial"/>
                <a:ea typeface="Arial"/>
                <a:cs typeface="Arial"/>
                <a:sym typeface="Arial"/>
              </a:rPr>
              <a:t>Or just </a:t>
            </a:r>
            <a:r>
              <a:rPr b="1" lang="es" sz="1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 SMOKING!</a:t>
            </a:r>
            <a:endParaRPr b="1" sz="14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40">
                <a:latin typeface="Arial"/>
                <a:ea typeface="Arial"/>
                <a:cs typeface="Arial"/>
                <a:sym typeface="Arial"/>
              </a:rPr>
              <a:t>Internet resources</a:t>
            </a:r>
            <a:endParaRPr sz="24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https://en.wikipedia.org/wiki/Tobacco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https://en.wikipedia.org/wiki/Tobacco_smoking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6248" y="757025"/>
            <a:ext cx="3634625" cy="42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ctrTitle"/>
          </p:nvPr>
        </p:nvSpPr>
        <p:spPr>
          <a:xfrm>
            <a:off x="727950" y="23514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latin typeface="Arial"/>
                <a:ea typeface="Arial"/>
                <a:cs typeface="Arial"/>
                <a:sym typeface="Arial"/>
              </a:rPr>
              <a:t>Thanks for Watching!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