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8131ba122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8131ba122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8131ba122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8131ba122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28131ba122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28131ba122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28131ba122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28131ba122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28131ba122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28131ba122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Injury prevention and safety behavior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group 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Reducing risks</a:t>
            </a:r>
            <a:endParaRPr/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132575" y="387475"/>
            <a:ext cx="914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hu" sz="2920"/>
              <a:t>Proper and </a:t>
            </a:r>
            <a:r>
              <a:rPr b="1" lang="hu" sz="2920"/>
              <a:t>consistent</a:t>
            </a:r>
            <a:r>
              <a:rPr b="1" lang="hu" sz="2920"/>
              <a:t> use of safety equipment</a:t>
            </a:r>
            <a:endParaRPr b="1" sz="2920"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1275975" y="1184125"/>
            <a:ext cx="3965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/>
          </a:bodyPr>
          <a:lstStyle/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hu" sz="11600"/>
              <a:t>helmets</a:t>
            </a:r>
            <a:endParaRPr sz="116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hu" sz="11600"/>
              <a:t>gates</a:t>
            </a:r>
            <a:endParaRPr sz="116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hu" sz="11600"/>
              <a:t>child-proof containers</a:t>
            </a:r>
            <a:endParaRPr sz="116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hu" sz="11600"/>
              <a:t>latches</a:t>
            </a:r>
            <a:endParaRPr sz="116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hu" sz="11600"/>
              <a:t>protector glasses</a:t>
            </a:r>
            <a:endParaRPr sz="2100"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1625" y="1263275"/>
            <a:ext cx="1873950" cy="3010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318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hu" sz="3120"/>
              <a:t>Conveying important informations</a:t>
            </a:r>
            <a:endParaRPr b="1" sz="3120"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808400" y="1363875"/>
            <a:ext cx="4651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hu" sz="2900"/>
              <a:t>phone numbers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hu" sz="2900"/>
              <a:t>poison control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hu" sz="2900"/>
              <a:t>first aid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hu" sz="2900"/>
              <a:t>rules applied in traffic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hu" sz="2900"/>
              <a:t>medicine control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hu" sz="2900"/>
              <a:t>the location of defibrillator</a:t>
            </a:r>
            <a:endParaRPr sz="2900"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75025" y="1530600"/>
            <a:ext cx="2747250" cy="308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447300" y="475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hu" sz="3120"/>
              <a:t>Supervise children activities</a:t>
            </a:r>
            <a:endParaRPr b="1" sz="3120"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878125" y="1336200"/>
            <a:ext cx="4218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hu" sz="2400"/>
              <a:t>near water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hu" sz="2400"/>
              <a:t>near electricity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hu" sz="2400"/>
              <a:t>in the kitchen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hu" sz="2400"/>
              <a:t>near hazardous materials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hu" sz="2400"/>
              <a:t>near roads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hu" sz="2400"/>
              <a:t>in any kind of dangerous situations</a:t>
            </a:r>
            <a:endParaRPr sz="2400"/>
          </a:p>
        </p:txBody>
      </p:sp>
      <p:pic>
        <p:nvPicPr>
          <p:cNvPr id="82" name="Google Shape;82;p17"/>
          <p:cNvPicPr preferRelativeResize="0"/>
          <p:nvPr/>
        </p:nvPicPr>
        <p:blipFill rotWithShape="1">
          <a:blip r:embed="rId3">
            <a:alphaModFix/>
          </a:blip>
          <a:srcRect b="0" l="17307" r="18330" t="0"/>
          <a:stretch/>
        </p:blipFill>
        <p:spPr>
          <a:xfrm>
            <a:off x="5431300" y="1457400"/>
            <a:ext cx="2336275" cy="242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125075" y="3629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" sz="3133"/>
              <a:t>The installation and proper use of safety devices</a:t>
            </a:r>
            <a:r>
              <a:rPr lang="hu"/>
              <a:t> 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712750" y="13713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hu" sz="3200"/>
              <a:t>smoke detector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hu" sz="3200"/>
              <a:t>powder extinguisher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hu" sz="3200"/>
              <a:t>gas detector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hu" sz="3200"/>
              <a:t>first aid box</a:t>
            </a:r>
            <a:endParaRPr sz="3200"/>
          </a:p>
        </p:txBody>
      </p:sp>
      <p:pic>
        <p:nvPicPr>
          <p:cNvPr id="89" name="Google Shape;89;p18"/>
          <p:cNvPicPr preferRelativeResize="0"/>
          <p:nvPr/>
        </p:nvPicPr>
        <p:blipFill rotWithShape="1">
          <a:blip r:embed="rId3">
            <a:alphaModFix/>
          </a:blip>
          <a:srcRect b="0" l="23382" r="25630" t="0"/>
          <a:stretch/>
        </p:blipFill>
        <p:spPr>
          <a:xfrm>
            <a:off x="5670925" y="1195850"/>
            <a:ext cx="2227225" cy="312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