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32056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342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1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30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881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6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35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30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54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050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448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4CAA313-2EE5-4DDF-8855-E0918353D4A9}" type="datetimeFigureOut">
              <a:rPr lang="hu-HU" smtClean="0"/>
              <a:t>2019. 01. 25.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D55CD03-1671-4E5B-BFDD-622EF3D6EAF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25" y="5782755"/>
            <a:ext cx="2766775" cy="67063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08" y="2171700"/>
            <a:ext cx="1578937" cy="15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8037" y="1329826"/>
            <a:ext cx="4439321" cy="2100916"/>
          </a:xfrm>
        </p:spPr>
        <p:txBody>
          <a:bodyPr>
            <a:normAutofit fontScale="90000"/>
          </a:bodyPr>
          <a:lstStyle/>
          <a:p>
            <a:r>
              <a:rPr lang="hu-HU" sz="8900" dirty="0" smtClean="0">
                <a:latin typeface="Baskerville Old Face" panose="02020602080505020303" pitchFamily="18" charset="0"/>
              </a:rPr>
              <a:t>SWIM</a:t>
            </a:r>
            <a:r>
              <a:rPr lang="hu-HU" dirty="0" smtClean="0">
                <a:latin typeface="Baskerville Old Face" panose="02020602080505020303" pitchFamily="18" charset="0"/>
              </a:rPr>
              <a:t/>
            </a:r>
            <a:br>
              <a:rPr lang="hu-HU" dirty="0" smtClean="0">
                <a:latin typeface="Baskerville Old Face" panose="02020602080505020303" pitchFamily="18" charset="0"/>
              </a:rPr>
            </a:br>
            <a:r>
              <a:rPr lang="hu-HU" dirty="0" smtClean="0">
                <a:latin typeface="Baskerville Old Face" panose="02020602080505020303" pitchFamily="18" charset="0"/>
              </a:rPr>
              <a:t>2019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r="12793" b="-3208"/>
          <a:stretch/>
        </p:blipFill>
        <p:spPr>
          <a:xfrm>
            <a:off x="5738216" y="1225698"/>
            <a:ext cx="4554099" cy="41251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28" y="3430742"/>
            <a:ext cx="2263355" cy="22633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27" y="5269528"/>
            <a:ext cx="3503230" cy="8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20389"/>
              </p:ext>
            </p:extLst>
          </p:nvPr>
        </p:nvGraphicFramePr>
        <p:xfrm>
          <a:off x="1056639" y="3859148"/>
          <a:ext cx="8128001" cy="2595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09512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12774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55868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39669" y="986576"/>
            <a:ext cx="4776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err="1" smtClean="0">
                <a:latin typeface="Baskerville Old Face" panose="02020602080505020303" pitchFamily="18" charset="0"/>
              </a:rPr>
              <a:t>September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6" y="254711"/>
            <a:ext cx="4622245" cy="34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10055"/>
              </p:ext>
            </p:extLst>
          </p:nvPr>
        </p:nvGraphicFramePr>
        <p:xfrm>
          <a:off x="1053055" y="4065295"/>
          <a:ext cx="8128001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02338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19948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29411" y="974818"/>
            <a:ext cx="531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err="1" smtClean="0">
                <a:latin typeface="Baskerville Old Face" panose="02020602080505020303" pitchFamily="18" charset="0"/>
              </a:rPr>
              <a:t>October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12269" b="-528"/>
          <a:stretch/>
        </p:blipFill>
        <p:spPr>
          <a:xfrm>
            <a:off x="6485860" y="416363"/>
            <a:ext cx="5032382" cy="34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05115"/>
              </p:ext>
            </p:extLst>
          </p:nvPr>
        </p:nvGraphicFramePr>
        <p:xfrm>
          <a:off x="1074570" y="4076053"/>
          <a:ext cx="8128001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02339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19947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74570" y="996460"/>
            <a:ext cx="5131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latin typeface="Baskerville Old Face" panose="02020602080505020303" pitchFamily="18" charset="0"/>
              </a:rPr>
              <a:t>November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91" y="176811"/>
            <a:ext cx="2806995" cy="37426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-589" r="3493" b="20628"/>
          <a:stretch/>
        </p:blipFill>
        <p:spPr>
          <a:xfrm>
            <a:off x="9202571" y="178782"/>
            <a:ext cx="2371964" cy="37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6461"/>
              </p:ext>
            </p:extLst>
          </p:nvPr>
        </p:nvGraphicFramePr>
        <p:xfrm>
          <a:off x="1085327" y="3891516"/>
          <a:ext cx="8128001" cy="2590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23855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298431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178858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2603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61056" y="996459"/>
            <a:ext cx="4894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latin typeface="Baskerville Old Face" panose="02020602080505020303" pitchFamily="18" charset="0"/>
              </a:rPr>
              <a:t>December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4476" b="128"/>
          <a:stretch/>
        </p:blipFill>
        <p:spPr>
          <a:xfrm>
            <a:off x="6422065" y="127590"/>
            <a:ext cx="5003502" cy="36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80740"/>
              </p:ext>
            </p:extLst>
          </p:nvPr>
        </p:nvGraphicFramePr>
        <p:xfrm>
          <a:off x="1021983" y="4076058"/>
          <a:ext cx="8164547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86835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978931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70150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329542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636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636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636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021981" y="849296"/>
            <a:ext cx="3679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err="1" smtClean="0">
                <a:latin typeface="Baskerville Old Face" panose="02020602080505020303" pitchFamily="18" charset="0"/>
              </a:rPr>
              <a:t>January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49" y="545857"/>
            <a:ext cx="4797910" cy="32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97472"/>
              </p:ext>
            </p:extLst>
          </p:nvPr>
        </p:nvGraphicFramePr>
        <p:xfrm>
          <a:off x="1074570" y="4001844"/>
          <a:ext cx="8128001" cy="222174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980823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41463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92947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2178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2178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2178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2178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2178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914401" y="968188"/>
            <a:ext cx="412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err="1" smtClean="0">
                <a:latin typeface="Baskerville Old Face" panose="02020602080505020303" pitchFamily="18" charset="0"/>
              </a:rPr>
              <a:t>February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32" y="544005"/>
            <a:ext cx="4503603" cy="30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49585"/>
              </p:ext>
            </p:extLst>
          </p:nvPr>
        </p:nvGraphicFramePr>
        <p:xfrm>
          <a:off x="1053054" y="3817868"/>
          <a:ext cx="8128001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13097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09189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53054" y="978946"/>
            <a:ext cx="3517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err="1" smtClean="0">
                <a:latin typeface="Baskerville Old Face" panose="02020602080505020303" pitchFamily="18" charset="0"/>
              </a:rPr>
              <a:t>March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b="11135"/>
          <a:stretch/>
        </p:blipFill>
        <p:spPr>
          <a:xfrm>
            <a:off x="5816010" y="520993"/>
            <a:ext cx="5007518" cy="29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41915"/>
              </p:ext>
            </p:extLst>
          </p:nvPr>
        </p:nvGraphicFramePr>
        <p:xfrm>
          <a:off x="1063811" y="3828626"/>
          <a:ext cx="8128001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02340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19946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63811" y="946674"/>
            <a:ext cx="3399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err="1" smtClean="0">
                <a:latin typeface="Baskerville Old Face" panose="02020602080505020303" pitchFamily="18" charset="0"/>
              </a:rPr>
              <a:t>April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90" y="460156"/>
            <a:ext cx="4455042" cy="29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73577"/>
              </p:ext>
            </p:extLst>
          </p:nvPr>
        </p:nvGraphicFramePr>
        <p:xfrm>
          <a:off x="1053053" y="3807111"/>
          <a:ext cx="8128001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13098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09188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66993" y="989703"/>
            <a:ext cx="305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latin typeface="Baskerville Old Face" panose="02020602080505020303" pitchFamily="18" charset="0"/>
              </a:rPr>
              <a:t>May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7" y="314842"/>
            <a:ext cx="4673896" cy="31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93687"/>
              </p:ext>
            </p:extLst>
          </p:nvPr>
        </p:nvGraphicFramePr>
        <p:xfrm>
          <a:off x="1053054" y="3807111"/>
          <a:ext cx="8128001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23855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298431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53054" y="954053"/>
            <a:ext cx="3948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err="1" smtClean="0">
                <a:latin typeface="Baskerville Old Face" panose="02020602080505020303" pitchFamily="18" charset="0"/>
              </a:rPr>
              <a:t>June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98" y="223873"/>
            <a:ext cx="4906039" cy="32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62540"/>
              </p:ext>
            </p:extLst>
          </p:nvPr>
        </p:nvGraphicFramePr>
        <p:xfrm>
          <a:off x="1053055" y="3807111"/>
          <a:ext cx="8128001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1013096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082596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71939" y="996209"/>
            <a:ext cx="4034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err="1" smtClean="0">
                <a:latin typeface="Baskerville Old Face" panose="02020602080505020303" pitchFamily="18" charset="0"/>
              </a:rPr>
              <a:t>July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18" y="148856"/>
            <a:ext cx="5284381" cy="35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76720"/>
              </p:ext>
            </p:extLst>
          </p:nvPr>
        </p:nvGraphicFramePr>
        <p:xfrm>
          <a:off x="1074569" y="4086810"/>
          <a:ext cx="8128001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824985"/>
                    </a:ext>
                  </a:extLst>
                </a:gridCol>
                <a:gridCol w="964688">
                  <a:extLst>
                    <a:ext uri="{9D8B030D-6E8A-4147-A177-3AD203B41FA5}">
                      <a16:colId xmlns:a16="http://schemas.microsoft.com/office/drawing/2014/main" val="2310959619"/>
                    </a:ext>
                  </a:extLst>
                </a:gridCol>
                <a:gridCol w="1357598">
                  <a:extLst>
                    <a:ext uri="{9D8B030D-6E8A-4147-A177-3AD203B41FA5}">
                      <a16:colId xmlns:a16="http://schemas.microsoft.com/office/drawing/2014/main" val="26146322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361422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94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286741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316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Monday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Tuesday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Wednesday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Thursday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Friday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Saturday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Sunday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3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7910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82196" y="986202"/>
            <a:ext cx="3367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latin typeface="Baskerville Old Face" panose="02020602080505020303" pitchFamily="18" charset="0"/>
              </a:rPr>
              <a:t>August</a:t>
            </a:r>
            <a:endParaRPr lang="hu-HU" sz="8000" dirty="0">
              <a:latin typeface="Baskerville Old Face" panose="020206020805050203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6" y="378637"/>
            <a:ext cx="5092372" cy="33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91</TotalTime>
  <Words>531</Words>
  <Application>Microsoft Office PowerPoint</Application>
  <PresentationFormat>Szélesvásznú</PresentationFormat>
  <Paragraphs>531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Baskerville Old Face</vt:lpstr>
      <vt:lpstr>Franklin Gothic Book</vt:lpstr>
      <vt:lpstr>Crop</vt:lpstr>
      <vt:lpstr>SWIM 2019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Tanuló</dc:creator>
  <cp:lastModifiedBy>Tanuló</cp:lastModifiedBy>
  <cp:revision>16</cp:revision>
  <dcterms:created xsi:type="dcterms:W3CDTF">2019-01-25T09:28:18Z</dcterms:created>
  <dcterms:modified xsi:type="dcterms:W3CDTF">2019-01-25T11:00:44Z</dcterms:modified>
</cp:coreProperties>
</file>